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8" r:id="rId5"/>
  </p:sldMasterIdLst>
  <p:notesMasterIdLst>
    <p:notesMasterId r:id="rId136"/>
  </p:notesMasterIdLst>
  <p:sldIdLst>
    <p:sldId id="292" r:id="rId6"/>
    <p:sldId id="737" r:id="rId7"/>
    <p:sldId id="316" r:id="rId8"/>
    <p:sldId id="738" r:id="rId9"/>
    <p:sldId id="296" r:id="rId10"/>
    <p:sldId id="736" r:id="rId11"/>
    <p:sldId id="739" r:id="rId12"/>
    <p:sldId id="740" r:id="rId13"/>
    <p:sldId id="741" r:id="rId14"/>
    <p:sldId id="291" r:id="rId15"/>
    <p:sldId id="319" r:id="rId16"/>
    <p:sldId id="313" r:id="rId17"/>
    <p:sldId id="981" r:id="rId18"/>
    <p:sldId id="293" r:id="rId19"/>
    <p:sldId id="743" r:id="rId20"/>
    <p:sldId id="744" r:id="rId21"/>
    <p:sldId id="745" r:id="rId22"/>
    <p:sldId id="315" r:id="rId23"/>
    <p:sldId id="746" r:id="rId24"/>
    <p:sldId id="751" r:id="rId25"/>
    <p:sldId id="747" r:id="rId26"/>
    <p:sldId id="750" r:id="rId27"/>
    <p:sldId id="861" r:id="rId28"/>
    <p:sldId id="951" r:id="rId29"/>
    <p:sldId id="862" r:id="rId30"/>
    <p:sldId id="863" r:id="rId31"/>
    <p:sldId id="864" r:id="rId32"/>
    <p:sldId id="865" r:id="rId33"/>
    <p:sldId id="735" r:id="rId34"/>
    <p:sldId id="866" r:id="rId35"/>
    <p:sldId id="742" r:id="rId36"/>
    <p:sldId id="867" r:id="rId37"/>
    <p:sldId id="885" r:id="rId38"/>
    <p:sldId id="886" r:id="rId39"/>
    <p:sldId id="887" r:id="rId40"/>
    <p:sldId id="902" r:id="rId41"/>
    <p:sldId id="952" r:id="rId42"/>
    <p:sldId id="868" r:id="rId43"/>
    <p:sldId id="894" r:id="rId44"/>
    <p:sldId id="869" r:id="rId45"/>
    <p:sldId id="903" r:id="rId46"/>
    <p:sldId id="953" r:id="rId47"/>
    <p:sldId id="870" r:id="rId48"/>
    <p:sldId id="983" r:id="rId49"/>
    <p:sldId id="873" r:id="rId50"/>
    <p:sldId id="875" r:id="rId51"/>
    <p:sldId id="982" r:id="rId52"/>
    <p:sldId id="871" r:id="rId53"/>
    <p:sldId id="904" r:id="rId54"/>
    <p:sldId id="954" r:id="rId55"/>
    <p:sldId id="876" r:id="rId56"/>
    <p:sldId id="895" r:id="rId57"/>
    <p:sldId id="878" r:id="rId58"/>
    <p:sldId id="879" r:id="rId59"/>
    <p:sldId id="877" r:id="rId60"/>
    <p:sldId id="880" r:id="rId61"/>
    <p:sldId id="882" r:id="rId62"/>
    <p:sldId id="881" r:id="rId63"/>
    <p:sldId id="905" r:id="rId64"/>
    <p:sldId id="955" r:id="rId65"/>
    <p:sldId id="906" r:id="rId66"/>
    <p:sldId id="896" r:id="rId67"/>
    <p:sldId id="884" r:id="rId68"/>
    <p:sldId id="888" r:id="rId69"/>
    <p:sldId id="889" r:id="rId70"/>
    <p:sldId id="890" r:id="rId71"/>
    <p:sldId id="891" r:id="rId72"/>
    <p:sldId id="893" r:id="rId73"/>
    <p:sldId id="897" r:id="rId74"/>
    <p:sldId id="892" r:id="rId75"/>
    <p:sldId id="883" r:id="rId76"/>
    <p:sldId id="956" r:id="rId77"/>
    <p:sldId id="898" r:id="rId78"/>
    <p:sldId id="899" r:id="rId79"/>
    <p:sldId id="907" r:id="rId80"/>
    <p:sldId id="957" r:id="rId81"/>
    <p:sldId id="900" r:id="rId82"/>
    <p:sldId id="913" r:id="rId83"/>
    <p:sldId id="901" r:id="rId84"/>
    <p:sldId id="908" r:id="rId85"/>
    <p:sldId id="958" r:id="rId86"/>
    <p:sldId id="909" r:id="rId87"/>
    <p:sldId id="911" r:id="rId88"/>
    <p:sldId id="910" r:id="rId89"/>
    <p:sldId id="912" r:id="rId90"/>
    <p:sldId id="959" r:id="rId91"/>
    <p:sldId id="301" r:id="rId92"/>
    <p:sldId id="914" r:id="rId93"/>
    <p:sldId id="915" r:id="rId94"/>
    <p:sldId id="917" r:id="rId95"/>
    <p:sldId id="918" r:id="rId96"/>
    <p:sldId id="921" r:id="rId97"/>
    <p:sldId id="920" r:id="rId98"/>
    <p:sldId id="922" r:id="rId99"/>
    <p:sldId id="919" r:id="rId100"/>
    <p:sldId id="916" r:id="rId101"/>
    <p:sldId id="925" r:id="rId102"/>
    <p:sldId id="926" r:id="rId103"/>
    <p:sldId id="923" r:id="rId104"/>
    <p:sldId id="290" r:id="rId105"/>
    <p:sldId id="927" r:id="rId106"/>
    <p:sldId id="961" r:id="rId107"/>
    <p:sldId id="962" r:id="rId108"/>
    <p:sldId id="963" r:id="rId109"/>
    <p:sldId id="964" r:id="rId110"/>
    <p:sldId id="966" r:id="rId111"/>
    <p:sldId id="965" r:id="rId112"/>
    <p:sldId id="968" r:id="rId113"/>
    <p:sldId id="971" r:id="rId114"/>
    <p:sldId id="967" r:id="rId115"/>
    <p:sldId id="969" r:id="rId116"/>
    <p:sldId id="970" r:id="rId117"/>
    <p:sldId id="973" r:id="rId118"/>
    <p:sldId id="972" r:id="rId119"/>
    <p:sldId id="930" r:id="rId120"/>
    <p:sldId id="931" r:id="rId121"/>
    <p:sldId id="309" r:id="rId122"/>
    <p:sldId id="326" r:id="rId123"/>
    <p:sldId id="933" r:id="rId124"/>
    <p:sldId id="934" r:id="rId125"/>
    <p:sldId id="935" r:id="rId126"/>
    <p:sldId id="936" r:id="rId127"/>
    <p:sldId id="937" r:id="rId128"/>
    <p:sldId id="939" r:id="rId129"/>
    <p:sldId id="940" r:id="rId130"/>
    <p:sldId id="941" r:id="rId131"/>
    <p:sldId id="287" r:id="rId132"/>
    <p:sldId id="938" r:id="rId133"/>
    <p:sldId id="946" r:id="rId134"/>
    <p:sldId id="980" r:id="rId1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CF27151-AC75-806D-740B-B3E0D6C3A4A5}" name="Lloyd, Stephen" initials="LS" userId="S::slloyd@forestfoundation.org::0d3049c6-91aa-499b-955c-649092f71dbf"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E1AD89-4C81-40CE-BFC5-C90A2588535B}" v="21" dt="2023-11-07T14:30:52.9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3992" autoAdjust="0"/>
    <p:restoredTop sz="87166" autoAdjust="0"/>
  </p:normalViewPr>
  <p:slideViewPr>
    <p:cSldViewPr snapToGrid="0">
      <p:cViewPr varScale="1">
        <p:scale>
          <a:sx n="52" d="100"/>
          <a:sy n="52" d="100"/>
        </p:scale>
        <p:origin x="48" y="92"/>
      </p:cViewPr>
      <p:guideLst/>
    </p:cSldViewPr>
  </p:slideViewPr>
  <p:outlineViewPr>
    <p:cViewPr>
      <p:scale>
        <a:sx n="33" d="100"/>
        <a:sy n="33" d="100"/>
      </p:scale>
      <p:origin x="0" y="-256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viewProps" Target="viewProps.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theme" Target="theme/theme1.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microsoft.com/office/2016/11/relationships/changesInfo" Target="changesInfos/changesInfo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notesMaster" Target="notesMasters/notesMaster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microsoft.com/office/2015/10/relationships/revisionInfo" Target="revisionInfo.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6" Type="http://schemas.openxmlformats.org/officeDocument/2006/relationships/slide" Target="slides/slide1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loyd, Stephen" userId="S::slloyd@forestfoundation.org::0d3049c6-91aa-499b-955c-649092f71dbf" providerId="AD" clId="Web-{65A8712C-E52C-63C4-D826-AD4811296AD7}"/>
    <pc:docChg chg="modSld">
      <pc:chgData name="Lloyd, Stephen" userId="S::slloyd@forestfoundation.org::0d3049c6-91aa-499b-955c-649092f71dbf" providerId="AD" clId="Web-{65A8712C-E52C-63C4-D826-AD4811296AD7}" dt="2023-11-02T19:51:44.062" v="192" actId="14100"/>
      <pc:docMkLst>
        <pc:docMk/>
      </pc:docMkLst>
      <pc:sldChg chg="modSp">
        <pc:chgData name="Lloyd, Stephen" userId="S::slloyd@forestfoundation.org::0d3049c6-91aa-499b-955c-649092f71dbf" providerId="AD" clId="Web-{65A8712C-E52C-63C4-D826-AD4811296AD7}" dt="2023-11-02T19:15:53.674" v="74" actId="20577"/>
        <pc:sldMkLst>
          <pc:docMk/>
          <pc:sldMk cId="2176021778" sldId="315"/>
        </pc:sldMkLst>
        <pc:spChg chg="mod">
          <ac:chgData name="Lloyd, Stephen" userId="S::slloyd@forestfoundation.org::0d3049c6-91aa-499b-955c-649092f71dbf" providerId="AD" clId="Web-{65A8712C-E52C-63C4-D826-AD4811296AD7}" dt="2023-11-02T19:15:53.674" v="74" actId="20577"/>
          <ac:spMkLst>
            <pc:docMk/>
            <pc:sldMk cId="2176021778" sldId="315"/>
            <ac:spMk id="4" creationId="{35FFB757-D216-45D9-A253-39706545732B}"/>
          </ac:spMkLst>
        </pc:spChg>
      </pc:sldChg>
      <pc:sldChg chg="modSp modCm">
        <pc:chgData name="Lloyd, Stephen" userId="S::slloyd@forestfoundation.org::0d3049c6-91aa-499b-955c-649092f71dbf" providerId="AD" clId="Web-{65A8712C-E52C-63C4-D826-AD4811296AD7}" dt="2023-11-02T19:14:35.891" v="71"/>
        <pc:sldMkLst>
          <pc:docMk/>
          <pc:sldMk cId="4203635473" sldId="318"/>
        </pc:sldMkLst>
        <pc:spChg chg="mod">
          <ac:chgData name="Lloyd, Stephen" userId="S::slloyd@forestfoundation.org::0d3049c6-91aa-499b-955c-649092f71dbf" providerId="AD" clId="Web-{65A8712C-E52C-63C4-D826-AD4811296AD7}" dt="2023-11-02T19:14:18.375" v="70" actId="14100"/>
          <ac:spMkLst>
            <pc:docMk/>
            <pc:sldMk cId="4203635473" sldId="318"/>
            <ac:spMk id="3" creationId="{00000000-0000-0000-0000-000000000000}"/>
          </ac:spMkLst>
        </pc:spChg>
        <pc:extLst>
          <p:ext xmlns:p="http://schemas.openxmlformats.org/presentationml/2006/main" uri="{D6D511B9-2390-475A-947B-AFAB55BFBCF1}">
            <pc226:cmChg xmlns:pc226="http://schemas.microsoft.com/office/powerpoint/2022/06/main/command" chg="">
              <pc226:chgData name="Lloyd, Stephen" userId="S::slloyd@forestfoundation.org::0d3049c6-91aa-499b-955c-649092f71dbf" providerId="AD" clId="Web-{65A8712C-E52C-63C4-D826-AD4811296AD7}" dt="2023-11-02T19:14:35.891" v="71"/>
              <pc2:cmMkLst xmlns:pc2="http://schemas.microsoft.com/office/powerpoint/2019/9/main/command">
                <pc:docMk/>
                <pc:sldMk cId="4203635473" sldId="318"/>
                <pc2:cmMk id="{30882CA8-0768-4871-9278-DDFAC72A460A}"/>
              </pc2:cmMkLst>
              <pc226:cmRplyChg chg="add">
                <pc226:chgData name="Lloyd, Stephen" userId="S::slloyd@forestfoundation.org::0d3049c6-91aa-499b-955c-649092f71dbf" providerId="AD" clId="Web-{65A8712C-E52C-63C4-D826-AD4811296AD7}" dt="2023-11-02T19:14:35.891" v="71"/>
                <pc2:cmRplyMkLst xmlns:pc2="http://schemas.microsoft.com/office/powerpoint/2019/9/main/command">
                  <pc:docMk/>
                  <pc:sldMk cId="4203635473" sldId="318"/>
                  <pc2:cmMk id="{30882CA8-0768-4871-9278-DDFAC72A460A}"/>
                  <pc2:cmRplyMk id="{5C196879-E598-4FAA-8942-11020B63419E}"/>
                </pc2:cmRplyMkLst>
              </pc226:cmRplyChg>
            </pc226:cmChg>
          </p:ext>
        </pc:extLst>
      </pc:sldChg>
      <pc:sldChg chg="modSp">
        <pc:chgData name="Lloyd, Stephen" userId="S::slloyd@forestfoundation.org::0d3049c6-91aa-499b-955c-649092f71dbf" providerId="AD" clId="Web-{65A8712C-E52C-63C4-D826-AD4811296AD7}" dt="2023-11-02T18:53:53.284" v="24" actId="20577"/>
        <pc:sldMkLst>
          <pc:docMk/>
          <pc:sldMk cId="661909392" sldId="319"/>
        </pc:sldMkLst>
        <pc:spChg chg="mod">
          <ac:chgData name="Lloyd, Stephen" userId="S::slloyd@forestfoundation.org::0d3049c6-91aa-499b-955c-649092f71dbf" providerId="AD" clId="Web-{65A8712C-E52C-63C4-D826-AD4811296AD7}" dt="2023-11-02T18:53:53.284" v="24" actId="20577"/>
          <ac:spMkLst>
            <pc:docMk/>
            <pc:sldMk cId="661909392" sldId="319"/>
            <ac:spMk id="2" creationId="{00000000-0000-0000-0000-000000000000}"/>
          </ac:spMkLst>
        </pc:spChg>
      </pc:sldChg>
      <pc:sldChg chg="addSp delSp modSp">
        <pc:chgData name="Lloyd, Stephen" userId="S::slloyd@forestfoundation.org::0d3049c6-91aa-499b-955c-649092f71dbf" providerId="AD" clId="Web-{65A8712C-E52C-63C4-D826-AD4811296AD7}" dt="2023-11-02T19:51:44.062" v="192" actId="14100"/>
        <pc:sldMkLst>
          <pc:docMk/>
          <pc:sldMk cId="2162633506" sldId="746"/>
        </pc:sldMkLst>
        <pc:spChg chg="mod">
          <ac:chgData name="Lloyd, Stephen" userId="S::slloyd@forestfoundation.org::0d3049c6-91aa-499b-955c-649092f71dbf" providerId="AD" clId="Web-{65A8712C-E52C-63C4-D826-AD4811296AD7}" dt="2023-11-02T19:20:37.087" v="119" actId="20577"/>
          <ac:spMkLst>
            <pc:docMk/>
            <pc:sldMk cId="2162633506" sldId="746"/>
            <ac:spMk id="3" creationId="{00000000-0000-0000-0000-000000000000}"/>
          </ac:spMkLst>
        </pc:spChg>
        <pc:spChg chg="add del mod">
          <ac:chgData name="Lloyd, Stephen" userId="S::slloyd@forestfoundation.org::0d3049c6-91aa-499b-955c-649092f71dbf" providerId="AD" clId="Web-{65A8712C-E52C-63C4-D826-AD4811296AD7}" dt="2023-11-02T19:45:18.299" v="141"/>
          <ac:spMkLst>
            <pc:docMk/>
            <pc:sldMk cId="2162633506" sldId="746"/>
            <ac:spMk id="8" creationId="{FF60EB8C-844E-7274-653D-27DDCF9174E6}"/>
          </ac:spMkLst>
        </pc:spChg>
        <pc:spChg chg="add mod">
          <ac:chgData name="Lloyd, Stephen" userId="S::slloyd@forestfoundation.org::0d3049c6-91aa-499b-955c-649092f71dbf" providerId="AD" clId="Web-{65A8712C-E52C-63C4-D826-AD4811296AD7}" dt="2023-11-02T19:46:35.957" v="149" actId="1076"/>
          <ac:spMkLst>
            <pc:docMk/>
            <pc:sldMk cId="2162633506" sldId="746"/>
            <ac:spMk id="9" creationId="{6A057AE1-E6CD-C26C-45C1-4C1781A2600D}"/>
          </ac:spMkLst>
        </pc:spChg>
        <pc:spChg chg="add mod">
          <ac:chgData name="Lloyd, Stephen" userId="S::slloyd@forestfoundation.org::0d3049c6-91aa-499b-955c-649092f71dbf" providerId="AD" clId="Web-{65A8712C-E52C-63C4-D826-AD4811296AD7}" dt="2023-11-02T19:49:30.432" v="167" actId="1076"/>
          <ac:spMkLst>
            <pc:docMk/>
            <pc:sldMk cId="2162633506" sldId="746"/>
            <ac:spMk id="12" creationId="{57D0A588-AF41-08DE-F231-0C61F4F5733C}"/>
          </ac:spMkLst>
        </pc:spChg>
        <pc:spChg chg="add mod">
          <ac:chgData name="Lloyd, Stephen" userId="S::slloyd@forestfoundation.org::0d3049c6-91aa-499b-955c-649092f71dbf" providerId="AD" clId="Web-{65A8712C-E52C-63C4-D826-AD4811296AD7}" dt="2023-11-02T19:49:56.214" v="174" actId="20577"/>
          <ac:spMkLst>
            <pc:docMk/>
            <pc:sldMk cId="2162633506" sldId="746"/>
            <ac:spMk id="13" creationId="{3A8FF5F6-DCC2-3E57-1663-6B7E31A1CE45}"/>
          </ac:spMkLst>
        </pc:spChg>
        <pc:spChg chg="add del mod">
          <ac:chgData name="Lloyd, Stephen" userId="S::slloyd@forestfoundation.org::0d3049c6-91aa-499b-955c-649092f71dbf" providerId="AD" clId="Web-{65A8712C-E52C-63C4-D826-AD4811296AD7}" dt="2023-11-02T19:50:11.545" v="177"/>
          <ac:spMkLst>
            <pc:docMk/>
            <pc:sldMk cId="2162633506" sldId="746"/>
            <ac:spMk id="14" creationId="{43661F74-A4ED-1BC8-F797-9EDC64E7551D}"/>
          </ac:spMkLst>
        </pc:spChg>
        <pc:spChg chg="add del">
          <ac:chgData name="Lloyd, Stephen" userId="S::slloyd@forestfoundation.org::0d3049c6-91aa-499b-955c-649092f71dbf" providerId="AD" clId="Web-{65A8712C-E52C-63C4-D826-AD4811296AD7}" dt="2023-11-02T19:50:30.153" v="182"/>
          <ac:spMkLst>
            <pc:docMk/>
            <pc:sldMk cId="2162633506" sldId="746"/>
            <ac:spMk id="15" creationId="{CEB93E57-0A27-FCD8-1A9E-70A88DBFEF65}"/>
          </ac:spMkLst>
        </pc:spChg>
        <pc:spChg chg="add mod">
          <ac:chgData name="Lloyd, Stephen" userId="S::slloyd@forestfoundation.org::0d3049c6-91aa-499b-955c-649092f71dbf" providerId="AD" clId="Web-{65A8712C-E52C-63C4-D826-AD4811296AD7}" dt="2023-11-02T19:51:44.062" v="192" actId="14100"/>
          <ac:spMkLst>
            <pc:docMk/>
            <pc:sldMk cId="2162633506" sldId="746"/>
            <ac:spMk id="16" creationId="{FFB34989-6715-CE4B-BD33-910424D44434}"/>
          </ac:spMkLst>
        </pc:spChg>
        <pc:spChg chg="add mod">
          <ac:chgData name="Lloyd, Stephen" userId="S::slloyd@forestfoundation.org::0d3049c6-91aa-499b-955c-649092f71dbf" providerId="AD" clId="Web-{65A8712C-E52C-63C4-D826-AD4811296AD7}" dt="2023-11-02T19:51:17.201" v="188" actId="1076"/>
          <ac:spMkLst>
            <pc:docMk/>
            <pc:sldMk cId="2162633506" sldId="746"/>
            <ac:spMk id="17" creationId="{8343F901-5D8B-56E4-23B4-46B22F269477}"/>
          </ac:spMkLst>
        </pc:spChg>
        <pc:spChg chg="add mod">
          <ac:chgData name="Lloyd, Stephen" userId="S::slloyd@forestfoundation.org::0d3049c6-91aa-499b-955c-649092f71dbf" providerId="AD" clId="Web-{65A8712C-E52C-63C4-D826-AD4811296AD7}" dt="2023-11-02T19:50:52.732" v="184" actId="688"/>
          <ac:spMkLst>
            <pc:docMk/>
            <pc:sldMk cId="2162633506" sldId="746"/>
            <ac:spMk id="18" creationId="{0BE16C0F-318E-EDCB-03B1-0A588DFAFE2C}"/>
          </ac:spMkLst>
        </pc:spChg>
        <pc:picChg chg="del mod">
          <ac:chgData name="Lloyd, Stephen" userId="S::slloyd@forestfoundation.org::0d3049c6-91aa-499b-955c-649092f71dbf" providerId="AD" clId="Web-{65A8712C-E52C-63C4-D826-AD4811296AD7}" dt="2023-11-02T19:43:03.122" v="128"/>
          <ac:picMkLst>
            <pc:docMk/>
            <pc:sldMk cId="2162633506" sldId="746"/>
            <ac:picMk id="4" creationId="{81CCBED8-8C85-4474-BB23-1C6D171FD280}"/>
          </ac:picMkLst>
        </pc:picChg>
        <pc:picChg chg="del mod">
          <ac:chgData name="Lloyd, Stephen" userId="S::slloyd@forestfoundation.org::0d3049c6-91aa-499b-955c-649092f71dbf" providerId="AD" clId="Web-{65A8712C-E52C-63C4-D826-AD4811296AD7}" dt="2023-11-02T19:43:49.920" v="132"/>
          <ac:picMkLst>
            <pc:docMk/>
            <pc:sldMk cId="2162633506" sldId="746"/>
            <ac:picMk id="5" creationId="{62D45510-DF26-497E-BB62-C4153B1472E9}"/>
          </ac:picMkLst>
        </pc:picChg>
        <pc:picChg chg="add mod modCrop">
          <ac:chgData name="Lloyd, Stephen" userId="S::slloyd@forestfoundation.org::0d3049c6-91aa-499b-955c-649092f71dbf" providerId="AD" clId="Web-{65A8712C-E52C-63C4-D826-AD4811296AD7}" dt="2023-11-02T19:43:35.342" v="131"/>
          <ac:picMkLst>
            <pc:docMk/>
            <pc:sldMk cId="2162633506" sldId="746"/>
            <ac:picMk id="7" creationId="{83EAEF3A-D645-2F2C-F6D8-BF18A4236150}"/>
          </ac:picMkLst>
        </pc:picChg>
        <pc:cxnChg chg="add del mod">
          <ac:chgData name="Lloyd, Stephen" userId="S::slloyd@forestfoundation.org::0d3049c6-91aa-499b-955c-649092f71dbf" providerId="AD" clId="Web-{65A8712C-E52C-63C4-D826-AD4811296AD7}" dt="2023-11-02T19:48:03.554" v="159"/>
          <ac:cxnSpMkLst>
            <pc:docMk/>
            <pc:sldMk cId="2162633506" sldId="746"/>
            <ac:cxnSpMk id="10" creationId="{FDF03B58-36F0-2CC2-D21E-A1208B237323}"/>
          </ac:cxnSpMkLst>
        </pc:cxnChg>
        <pc:cxnChg chg="add del">
          <ac:chgData name="Lloyd, Stephen" userId="S::slloyd@forestfoundation.org::0d3049c6-91aa-499b-955c-649092f71dbf" providerId="AD" clId="Web-{65A8712C-E52C-63C4-D826-AD4811296AD7}" dt="2023-11-02T19:48:19.930" v="161"/>
          <ac:cxnSpMkLst>
            <pc:docMk/>
            <pc:sldMk cId="2162633506" sldId="746"/>
            <ac:cxnSpMk id="11" creationId="{6A94186A-BC29-B2EC-A596-C39329CFFC9D}"/>
          </ac:cxnSpMkLst>
        </pc:cxnChg>
      </pc:sldChg>
      <pc:sldChg chg="addSp delSp modSp delCm">
        <pc:chgData name="Lloyd, Stephen" userId="S::slloyd@forestfoundation.org::0d3049c6-91aa-499b-955c-649092f71dbf" providerId="AD" clId="Web-{65A8712C-E52C-63C4-D826-AD4811296AD7}" dt="2023-11-02T19:11:56.575" v="51"/>
        <pc:sldMkLst>
          <pc:docMk/>
          <pc:sldMk cId="3351361791" sldId="981"/>
        </pc:sldMkLst>
        <pc:spChg chg="mod">
          <ac:chgData name="Lloyd, Stephen" userId="S::slloyd@forestfoundation.org::0d3049c6-91aa-499b-955c-649092f71dbf" providerId="AD" clId="Web-{65A8712C-E52C-63C4-D826-AD4811296AD7}" dt="2023-11-02T19:11:40.996" v="49" actId="1076"/>
          <ac:spMkLst>
            <pc:docMk/>
            <pc:sldMk cId="3351361791" sldId="981"/>
            <ac:spMk id="2" creationId="{00000000-0000-0000-0000-000000000000}"/>
          </ac:spMkLst>
        </pc:spChg>
        <pc:spChg chg="del mod">
          <ac:chgData name="Lloyd, Stephen" userId="S::slloyd@forestfoundation.org::0d3049c6-91aa-499b-955c-649092f71dbf" providerId="AD" clId="Web-{65A8712C-E52C-63C4-D826-AD4811296AD7}" dt="2023-11-02T19:11:24.668" v="48"/>
          <ac:spMkLst>
            <pc:docMk/>
            <pc:sldMk cId="3351361791" sldId="981"/>
            <ac:spMk id="9" creationId="{4053261B-A618-473D-8548-266C6C985A82}"/>
          </ac:spMkLst>
        </pc:spChg>
        <pc:spChg chg="del">
          <ac:chgData name="Lloyd, Stephen" userId="S::slloyd@forestfoundation.org::0d3049c6-91aa-499b-955c-649092f71dbf" providerId="AD" clId="Web-{65A8712C-E52C-63C4-D826-AD4811296AD7}" dt="2023-11-02T19:04:34.237" v="31"/>
          <ac:spMkLst>
            <pc:docMk/>
            <pc:sldMk cId="3351361791" sldId="981"/>
            <ac:spMk id="11" creationId="{7D5265FC-157C-4489-BF61-21FAF07679A0}"/>
          </ac:spMkLst>
        </pc:spChg>
        <pc:spChg chg="del">
          <ac:chgData name="Lloyd, Stephen" userId="S::slloyd@forestfoundation.org::0d3049c6-91aa-499b-955c-649092f71dbf" providerId="AD" clId="Web-{65A8712C-E52C-63C4-D826-AD4811296AD7}" dt="2023-11-02T19:04:34.237" v="30"/>
          <ac:spMkLst>
            <pc:docMk/>
            <pc:sldMk cId="3351361791" sldId="981"/>
            <ac:spMk id="12" creationId="{CD8DC5E4-E43F-40D9-A18E-93A20A215E65}"/>
          </ac:spMkLst>
        </pc:spChg>
        <pc:spChg chg="del">
          <ac:chgData name="Lloyd, Stephen" userId="S::slloyd@forestfoundation.org::0d3049c6-91aa-499b-955c-649092f71dbf" providerId="AD" clId="Web-{65A8712C-E52C-63C4-D826-AD4811296AD7}" dt="2023-11-02T19:04:34.237" v="29"/>
          <ac:spMkLst>
            <pc:docMk/>
            <pc:sldMk cId="3351361791" sldId="981"/>
            <ac:spMk id="13" creationId="{C9554432-0533-48B5-B8EE-E1FFCA838F19}"/>
          </ac:spMkLst>
        </pc:spChg>
        <pc:spChg chg="del">
          <ac:chgData name="Lloyd, Stephen" userId="S::slloyd@forestfoundation.org::0d3049c6-91aa-499b-955c-649092f71dbf" providerId="AD" clId="Web-{65A8712C-E52C-63C4-D826-AD4811296AD7}" dt="2023-11-02T19:04:34.221" v="28"/>
          <ac:spMkLst>
            <pc:docMk/>
            <pc:sldMk cId="3351361791" sldId="981"/>
            <ac:spMk id="14" creationId="{543C970E-A018-4EE0-B8A4-28057F6B9170}"/>
          </ac:spMkLst>
        </pc:spChg>
        <pc:spChg chg="del">
          <ac:chgData name="Lloyd, Stephen" userId="S::slloyd@forestfoundation.org::0d3049c6-91aa-499b-955c-649092f71dbf" providerId="AD" clId="Web-{65A8712C-E52C-63C4-D826-AD4811296AD7}" dt="2023-11-02T19:04:34.221" v="27"/>
          <ac:spMkLst>
            <pc:docMk/>
            <pc:sldMk cId="3351361791" sldId="981"/>
            <ac:spMk id="15" creationId="{CE795EA4-0FD5-47DD-9FA9-3BF3B7B3C4CC}"/>
          </ac:spMkLst>
        </pc:spChg>
        <pc:spChg chg="del mod">
          <ac:chgData name="Lloyd, Stephen" userId="S::slloyd@forestfoundation.org::0d3049c6-91aa-499b-955c-649092f71dbf" providerId="AD" clId="Web-{65A8712C-E52C-63C4-D826-AD4811296AD7}" dt="2023-11-02T19:04:40.846" v="33"/>
          <ac:spMkLst>
            <pc:docMk/>
            <pc:sldMk cId="3351361791" sldId="981"/>
            <ac:spMk id="16" creationId="{8A5712C3-B48E-497E-8F16-EDAB3CEC9DBA}"/>
          </ac:spMkLst>
        </pc:spChg>
        <pc:picChg chg="del mod">
          <ac:chgData name="Lloyd, Stephen" userId="S::slloyd@forestfoundation.org::0d3049c6-91aa-499b-955c-649092f71dbf" providerId="AD" clId="Web-{65A8712C-E52C-63C4-D826-AD4811296AD7}" dt="2023-11-02T19:04:26.705" v="26"/>
          <ac:picMkLst>
            <pc:docMk/>
            <pc:sldMk cId="3351361791" sldId="981"/>
            <ac:picMk id="3" creationId="{F5805E7E-AAE1-AE19-FE8C-EB949E0B263A}"/>
          </ac:picMkLst>
        </pc:picChg>
        <pc:picChg chg="add del mod ord">
          <ac:chgData name="Lloyd, Stephen" userId="S::slloyd@forestfoundation.org::0d3049c6-91aa-499b-955c-649092f71dbf" providerId="AD" clId="Web-{65A8712C-E52C-63C4-D826-AD4811296AD7}" dt="2023-11-02T19:10:07.276" v="40"/>
          <ac:picMkLst>
            <pc:docMk/>
            <pc:sldMk cId="3351361791" sldId="981"/>
            <ac:picMk id="5" creationId="{0FD39C1F-14F0-2E72-D23B-249B1F800DBB}"/>
          </ac:picMkLst>
        </pc:picChg>
        <pc:picChg chg="add mod ord">
          <ac:chgData name="Lloyd, Stephen" userId="S::slloyd@forestfoundation.org::0d3049c6-91aa-499b-955c-649092f71dbf" providerId="AD" clId="Web-{65A8712C-E52C-63C4-D826-AD4811296AD7}" dt="2023-11-02T19:11:45.950" v="50" actId="1076"/>
          <ac:picMkLst>
            <pc:docMk/>
            <pc:sldMk cId="3351361791" sldId="981"/>
            <ac:picMk id="6" creationId="{6B9ED2C3-9265-6A4E-ABFB-0960AADB0425}"/>
          </ac:picMkLst>
        </pc:picChg>
        <pc:extLst>
          <p:ext xmlns:p="http://schemas.openxmlformats.org/presentationml/2006/main" uri="{D6D511B9-2390-475A-947B-AFAB55BFBCF1}">
            <pc226:cmChg xmlns:pc226="http://schemas.microsoft.com/office/powerpoint/2022/06/main/command" chg="del">
              <pc226:chgData name="Lloyd, Stephen" userId="S::slloyd@forestfoundation.org::0d3049c6-91aa-499b-955c-649092f71dbf" providerId="AD" clId="Web-{65A8712C-E52C-63C4-D826-AD4811296AD7}" dt="2023-11-02T19:11:56.575" v="51"/>
              <pc2:cmMkLst xmlns:pc2="http://schemas.microsoft.com/office/powerpoint/2019/9/main/command">
                <pc:docMk/>
                <pc:sldMk cId="3351361791" sldId="981"/>
                <pc2:cmMk id="{0B857BEF-B1ED-43E0-80BC-A69DB3CE3F6A}"/>
              </pc2:cmMkLst>
            </pc226:cmChg>
          </p:ext>
        </pc:extLst>
      </pc:sldChg>
    </pc:docChg>
  </pc:docChgLst>
  <pc:docChgLst>
    <pc:chgData name="Brigman, Parks" userId="S::pbrigman@forestfoundation.org::ed21f129-468e-45f9-a7a5-e05549a396c0" providerId="AD" clId="Web-{0DBCBB02-5DFB-7364-087F-52BB36A01B00}"/>
    <pc:docChg chg="modSld">
      <pc:chgData name="Brigman, Parks" userId="S::pbrigman@forestfoundation.org::ed21f129-468e-45f9-a7a5-e05549a396c0" providerId="AD" clId="Web-{0DBCBB02-5DFB-7364-087F-52BB36A01B00}" dt="2022-08-04T15:35:38.528" v="6" actId="14100"/>
      <pc:docMkLst>
        <pc:docMk/>
      </pc:docMkLst>
      <pc:sldChg chg="addSp delSp modSp">
        <pc:chgData name="Brigman, Parks" userId="S::pbrigman@forestfoundation.org::ed21f129-468e-45f9-a7a5-e05549a396c0" providerId="AD" clId="Web-{0DBCBB02-5DFB-7364-087F-52BB36A01B00}" dt="2022-08-04T15:35:38.528" v="6" actId="14100"/>
        <pc:sldMkLst>
          <pc:docMk/>
          <pc:sldMk cId="3351361791" sldId="981"/>
        </pc:sldMkLst>
        <pc:graphicFrameChg chg="del">
          <ac:chgData name="Brigman, Parks" userId="S::pbrigman@forestfoundation.org::ed21f129-468e-45f9-a7a5-e05549a396c0" providerId="AD" clId="Web-{0DBCBB02-5DFB-7364-087F-52BB36A01B00}" dt="2022-08-04T15:34:33.512" v="0"/>
          <ac:graphicFrameMkLst>
            <pc:docMk/>
            <pc:sldMk cId="3351361791" sldId="981"/>
            <ac:graphicFrameMk id="10" creationId="{C2A69A80-53ED-411C-AEE5-5FC6C4739FD2}"/>
          </ac:graphicFrameMkLst>
        </pc:graphicFrameChg>
        <pc:picChg chg="add mod">
          <ac:chgData name="Brigman, Parks" userId="S::pbrigman@forestfoundation.org::ed21f129-468e-45f9-a7a5-e05549a396c0" providerId="AD" clId="Web-{0DBCBB02-5DFB-7364-087F-52BB36A01B00}" dt="2022-08-04T15:35:38.528" v="6" actId="14100"/>
          <ac:picMkLst>
            <pc:docMk/>
            <pc:sldMk cId="3351361791" sldId="981"/>
            <ac:picMk id="3" creationId="{F5805E7E-AAE1-AE19-FE8C-EB949E0B263A}"/>
          </ac:picMkLst>
        </pc:picChg>
      </pc:sldChg>
    </pc:docChg>
  </pc:docChgLst>
  <pc:docChgLst>
    <pc:chgData name="Lloyd, Stephen" userId="S::slloyd@forestfoundation.org::0d3049c6-91aa-499b-955c-649092f71dbf" providerId="AD" clId="Web-{F22EB71C-2A74-142D-AF1E-096728C3C25C}"/>
    <pc:docChg chg="modSld">
      <pc:chgData name="Lloyd, Stephen" userId="S::slloyd@forestfoundation.org::0d3049c6-91aa-499b-955c-649092f71dbf" providerId="AD" clId="Web-{F22EB71C-2A74-142D-AF1E-096728C3C25C}" dt="2023-09-13T14:29:01.305" v="307" actId="20577"/>
      <pc:docMkLst>
        <pc:docMk/>
      </pc:docMkLst>
      <pc:sldChg chg="modSp modNotes">
        <pc:chgData name="Lloyd, Stephen" userId="S::slloyd@forestfoundation.org::0d3049c6-91aa-499b-955c-649092f71dbf" providerId="AD" clId="Web-{F22EB71C-2A74-142D-AF1E-096728C3C25C}" dt="2023-09-13T14:29:01.305" v="307" actId="20577"/>
        <pc:sldMkLst>
          <pc:docMk/>
          <pc:sldMk cId="3780511968" sldId="931"/>
        </pc:sldMkLst>
        <pc:spChg chg="mod">
          <ac:chgData name="Lloyd, Stephen" userId="S::slloyd@forestfoundation.org::0d3049c6-91aa-499b-955c-649092f71dbf" providerId="AD" clId="Web-{F22EB71C-2A74-142D-AF1E-096728C3C25C}" dt="2023-09-13T14:29:01.305" v="307" actId="20577"/>
          <ac:spMkLst>
            <pc:docMk/>
            <pc:sldMk cId="3780511968" sldId="931"/>
            <ac:spMk id="3" creationId="{00000000-0000-0000-0000-000000000000}"/>
          </ac:spMkLst>
        </pc:spChg>
        <pc:picChg chg="mod">
          <ac:chgData name="Lloyd, Stephen" userId="S::slloyd@forestfoundation.org::0d3049c6-91aa-499b-955c-649092f71dbf" providerId="AD" clId="Web-{F22EB71C-2A74-142D-AF1E-096728C3C25C}" dt="2023-09-13T14:22:08.893" v="170" actId="14100"/>
          <ac:picMkLst>
            <pc:docMk/>
            <pc:sldMk cId="3780511968" sldId="931"/>
            <ac:picMk id="5" creationId="{47FEA1FF-0E31-4153-AE8B-529EBB909BA2}"/>
          </ac:picMkLst>
        </pc:picChg>
      </pc:sldChg>
      <pc:sldChg chg="modNotes">
        <pc:chgData name="Lloyd, Stephen" userId="S::slloyd@forestfoundation.org::0d3049c6-91aa-499b-955c-649092f71dbf" providerId="AD" clId="Web-{F22EB71C-2A74-142D-AF1E-096728C3C25C}" dt="2023-09-13T14:09:27.148" v="25"/>
        <pc:sldMkLst>
          <pc:docMk/>
          <pc:sldMk cId="3782602895" sldId="966"/>
        </pc:sldMkLst>
      </pc:sldChg>
    </pc:docChg>
  </pc:docChgLst>
  <pc:docChgLst>
    <pc:chgData name="Lloyd, Stephen" userId="S::slloyd@forestfoundation.org::0d3049c6-91aa-499b-955c-649092f71dbf" providerId="AD" clId="Web-{F677FFEA-6061-38C6-6D19-7C0053883F60}"/>
    <pc:docChg chg="mod addSld modSld">
      <pc:chgData name="Lloyd, Stephen" userId="S::slloyd@forestfoundation.org::0d3049c6-91aa-499b-955c-649092f71dbf" providerId="AD" clId="Web-{F677FFEA-6061-38C6-6D19-7C0053883F60}" dt="2023-09-13T13:26:36.098" v="2184"/>
      <pc:docMkLst>
        <pc:docMk/>
      </pc:docMkLst>
      <pc:sldChg chg="addCm">
        <pc:chgData name="Lloyd, Stephen" userId="S::slloyd@forestfoundation.org::0d3049c6-91aa-499b-955c-649092f71dbf" providerId="AD" clId="Web-{F677FFEA-6061-38C6-6D19-7C0053883F60}" dt="2023-09-12T19:38:32.948" v="1"/>
        <pc:sldMkLst>
          <pc:docMk/>
          <pc:sldMk cId="4203635473" sldId="318"/>
        </pc:sldMkLst>
        <pc:extLst>
          <p:ext xmlns:p="http://schemas.openxmlformats.org/presentationml/2006/main" uri="{D6D511B9-2390-475A-947B-AFAB55BFBCF1}">
            <pc226:cmChg xmlns:pc226="http://schemas.microsoft.com/office/powerpoint/2022/06/main/command" chg="add">
              <pc226:chgData name="Lloyd, Stephen" userId="S::slloyd@forestfoundation.org::0d3049c6-91aa-499b-955c-649092f71dbf" providerId="AD" clId="Web-{F677FFEA-6061-38C6-6D19-7C0053883F60}" dt="2023-09-12T19:38:32.948" v="1"/>
              <pc2:cmMkLst xmlns:pc2="http://schemas.microsoft.com/office/powerpoint/2019/9/main/command">
                <pc:docMk/>
                <pc:sldMk cId="4203635473" sldId="318"/>
                <pc2:cmMk id="{30882CA8-0768-4871-9278-DDFAC72A460A}"/>
              </pc2:cmMkLst>
            </pc226:cmChg>
          </p:ext>
        </pc:extLst>
      </pc:sldChg>
      <pc:sldChg chg="modSp">
        <pc:chgData name="Lloyd, Stephen" userId="S::slloyd@forestfoundation.org::0d3049c6-91aa-499b-955c-649092f71dbf" providerId="AD" clId="Web-{F677FFEA-6061-38C6-6D19-7C0053883F60}" dt="2023-09-12T19:42:27.427" v="109" actId="20577"/>
        <pc:sldMkLst>
          <pc:docMk/>
          <pc:sldMk cId="661909392" sldId="319"/>
        </pc:sldMkLst>
        <pc:spChg chg="mod">
          <ac:chgData name="Lloyd, Stephen" userId="S::slloyd@forestfoundation.org::0d3049c6-91aa-499b-955c-649092f71dbf" providerId="AD" clId="Web-{F677FFEA-6061-38C6-6D19-7C0053883F60}" dt="2023-09-12T19:42:27.427" v="109" actId="20577"/>
          <ac:spMkLst>
            <pc:docMk/>
            <pc:sldMk cId="661909392" sldId="319"/>
            <ac:spMk id="2" creationId="{00000000-0000-0000-0000-000000000000}"/>
          </ac:spMkLst>
        </pc:spChg>
      </pc:sldChg>
      <pc:sldChg chg="addSp delSp modSp addAnim delAnim">
        <pc:chgData name="Lloyd, Stephen" userId="S::slloyd@forestfoundation.org::0d3049c6-91aa-499b-955c-649092f71dbf" providerId="AD" clId="Web-{F677FFEA-6061-38C6-6D19-7C0053883F60}" dt="2023-09-13T12:08:01.446" v="1126" actId="1076"/>
        <pc:sldMkLst>
          <pc:docMk/>
          <pc:sldMk cId="3603060362" sldId="735"/>
        </pc:sldMkLst>
        <pc:spChg chg="add">
          <ac:chgData name="Lloyd, Stephen" userId="S::slloyd@forestfoundation.org::0d3049c6-91aa-499b-955c-649092f71dbf" providerId="AD" clId="Web-{F677FFEA-6061-38C6-6D19-7C0053883F60}" dt="2023-09-13T12:06:29.303" v="1110"/>
          <ac:spMkLst>
            <pc:docMk/>
            <pc:sldMk cId="3603060362" sldId="735"/>
            <ac:spMk id="3" creationId="{6860D7FF-B3BF-51AB-B1F2-03FF5E8D6A35}"/>
          </ac:spMkLst>
        </pc:spChg>
        <pc:spChg chg="mod">
          <ac:chgData name="Lloyd, Stephen" userId="S::slloyd@forestfoundation.org::0d3049c6-91aa-499b-955c-649092f71dbf" providerId="AD" clId="Web-{F677FFEA-6061-38C6-6D19-7C0053883F60}" dt="2023-09-13T12:07:40.118" v="1122" actId="1076"/>
          <ac:spMkLst>
            <pc:docMk/>
            <pc:sldMk cId="3603060362" sldId="735"/>
            <ac:spMk id="91138" creationId="{00000000-0000-0000-0000-000000000000}"/>
          </ac:spMkLst>
        </pc:spChg>
        <pc:spChg chg="mod">
          <ac:chgData name="Lloyd, Stephen" userId="S::slloyd@forestfoundation.org::0d3049c6-91aa-499b-955c-649092f71dbf" providerId="AD" clId="Web-{F677FFEA-6061-38C6-6D19-7C0053883F60}" dt="2023-09-13T12:08:01.446" v="1126" actId="1076"/>
          <ac:spMkLst>
            <pc:docMk/>
            <pc:sldMk cId="3603060362" sldId="735"/>
            <ac:spMk id="332803" creationId="{00000000-0000-0000-0000-000000000000}"/>
          </ac:spMkLst>
        </pc:spChg>
        <pc:spChg chg="mod">
          <ac:chgData name="Lloyd, Stephen" userId="S::slloyd@forestfoundation.org::0d3049c6-91aa-499b-955c-649092f71dbf" providerId="AD" clId="Web-{F677FFEA-6061-38C6-6D19-7C0053883F60}" dt="2023-09-13T12:05:33.599" v="1103" actId="1076"/>
          <ac:spMkLst>
            <pc:docMk/>
            <pc:sldMk cId="3603060362" sldId="735"/>
            <ac:spMk id="332805" creationId="{00000000-0000-0000-0000-000000000000}"/>
          </ac:spMkLst>
        </pc:spChg>
        <pc:spChg chg="mod">
          <ac:chgData name="Lloyd, Stephen" userId="S::slloyd@forestfoundation.org::0d3049c6-91aa-499b-955c-649092f71dbf" providerId="AD" clId="Web-{F677FFEA-6061-38C6-6D19-7C0053883F60}" dt="2023-09-13T12:05:02.848" v="1098" actId="14100"/>
          <ac:spMkLst>
            <pc:docMk/>
            <pc:sldMk cId="3603060362" sldId="735"/>
            <ac:spMk id="332806" creationId="{00000000-0000-0000-0000-000000000000}"/>
          </ac:spMkLst>
        </pc:spChg>
        <pc:spChg chg="mod">
          <ac:chgData name="Lloyd, Stephen" userId="S::slloyd@forestfoundation.org::0d3049c6-91aa-499b-955c-649092f71dbf" providerId="AD" clId="Web-{F677FFEA-6061-38C6-6D19-7C0053883F60}" dt="2023-09-13T12:04:46.457" v="1096" actId="1076"/>
          <ac:spMkLst>
            <pc:docMk/>
            <pc:sldMk cId="3603060362" sldId="735"/>
            <ac:spMk id="332807" creationId="{00000000-0000-0000-0000-000000000000}"/>
          </ac:spMkLst>
        </pc:spChg>
        <pc:spChg chg="mod">
          <ac:chgData name="Lloyd, Stephen" userId="S::slloyd@forestfoundation.org::0d3049c6-91aa-499b-955c-649092f71dbf" providerId="AD" clId="Web-{F677FFEA-6061-38C6-6D19-7C0053883F60}" dt="2023-09-13T12:07:58.259" v="1125" actId="14100"/>
          <ac:spMkLst>
            <pc:docMk/>
            <pc:sldMk cId="3603060362" sldId="735"/>
            <ac:spMk id="332808" creationId="{00000000-0000-0000-0000-000000000000}"/>
          </ac:spMkLst>
        </pc:spChg>
        <pc:spChg chg="mod">
          <ac:chgData name="Lloyd, Stephen" userId="S::slloyd@forestfoundation.org::0d3049c6-91aa-499b-955c-649092f71dbf" providerId="AD" clId="Web-{F677FFEA-6061-38C6-6D19-7C0053883F60}" dt="2023-09-13T12:05:29.270" v="1102" actId="14100"/>
          <ac:spMkLst>
            <pc:docMk/>
            <pc:sldMk cId="3603060362" sldId="735"/>
            <ac:spMk id="332809" creationId="{00000000-0000-0000-0000-000000000000}"/>
          </ac:spMkLst>
        </pc:spChg>
        <pc:spChg chg="del mod">
          <ac:chgData name="Lloyd, Stephen" userId="S::slloyd@forestfoundation.org::0d3049c6-91aa-499b-955c-649092f71dbf" providerId="AD" clId="Web-{F677FFEA-6061-38C6-6D19-7C0053883F60}" dt="2023-09-13T12:06:25.178" v="1109"/>
          <ac:spMkLst>
            <pc:docMk/>
            <pc:sldMk cId="3603060362" sldId="735"/>
            <ac:spMk id="332810" creationId="{00000000-0000-0000-0000-000000000000}"/>
          </ac:spMkLst>
        </pc:spChg>
        <pc:spChg chg="mod">
          <ac:chgData name="Lloyd, Stephen" userId="S::slloyd@forestfoundation.org::0d3049c6-91aa-499b-955c-649092f71dbf" providerId="AD" clId="Web-{F677FFEA-6061-38C6-6D19-7C0053883F60}" dt="2023-09-13T12:04:28.628" v="1094" actId="1076"/>
          <ac:spMkLst>
            <pc:docMk/>
            <pc:sldMk cId="3603060362" sldId="735"/>
            <ac:spMk id="332811" creationId="{00000000-0000-0000-0000-000000000000}"/>
          </ac:spMkLst>
        </pc:spChg>
        <pc:spChg chg="mod">
          <ac:chgData name="Lloyd, Stephen" userId="S::slloyd@forestfoundation.org::0d3049c6-91aa-499b-955c-649092f71dbf" providerId="AD" clId="Web-{F677FFEA-6061-38C6-6D19-7C0053883F60}" dt="2023-09-13T12:05:15.942" v="1099" actId="1076"/>
          <ac:spMkLst>
            <pc:docMk/>
            <pc:sldMk cId="3603060362" sldId="735"/>
            <ac:spMk id="332812" creationId="{00000000-0000-0000-0000-000000000000}"/>
          </ac:spMkLst>
        </pc:spChg>
      </pc:sldChg>
      <pc:sldChg chg="modSp">
        <pc:chgData name="Lloyd, Stephen" userId="S::slloyd@forestfoundation.org::0d3049c6-91aa-499b-955c-649092f71dbf" providerId="AD" clId="Web-{F677FFEA-6061-38C6-6D19-7C0053883F60}" dt="2023-09-12T19:42:50.865" v="129" actId="20577"/>
        <pc:sldMkLst>
          <pc:docMk/>
          <pc:sldMk cId="1189581819" sldId="740"/>
        </pc:sldMkLst>
        <pc:spChg chg="mod">
          <ac:chgData name="Lloyd, Stephen" userId="S::slloyd@forestfoundation.org::0d3049c6-91aa-499b-955c-649092f71dbf" providerId="AD" clId="Web-{F677FFEA-6061-38C6-6D19-7C0053883F60}" dt="2023-09-12T19:42:50.865" v="129" actId="20577"/>
          <ac:spMkLst>
            <pc:docMk/>
            <pc:sldMk cId="1189581819" sldId="740"/>
            <ac:spMk id="3" creationId="{00000000-0000-0000-0000-000000000000}"/>
          </ac:spMkLst>
        </pc:spChg>
      </pc:sldChg>
      <pc:sldChg chg="modNotes">
        <pc:chgData name="Lloyd, Stephen" userId="S::slloyd@forestfoundation.org::0d3049c6-91aa-499b-955c-649092f71dbf" providerId="AD" clId="Web-{F677FFEA-6061-38C6-6D19-7C0053883F60}" dt="2023-09-12T19:47:46.112" v="214"/>
        <pc:sldMkLst>
          <pc:docMk/>
          <pc:sldMk cId="2162633506" sldId="746"/>
        </pc:sldMkLst>
      </pc:sldChg>
      <pc:sldChg chg="modSp modNotes">
        <pc:chgData name="Lloyd, Stephen" userId="S::slloyd@forestfoundation.org::0d3049c6-91aa-499b-955c-649092f71dbf" providerId="AD" clId="Web-{F677FFEA-6061-38C6-6D19-7C0053883F60}" dt="2023-09-12T19:57:58.748" v="452"/>
        <pc:sldMkLst>
          <pc:docMk/>
          <pc:sldMk cId="2057525298" sldId="747"/>
        </pc:sldMkLst>
        <pc:spChg chg="mod">
          <ac:chgData name="Lloyd, Stephen" userId="S::slloyd@forestfoundation.org::0d3049c6-91aa-499b-955c-649092f71dbf" providerId="AD" clId="Web-{F677FFEA-6061-38C6-6D19-7C0053883F60}" dt="2023-09-12T19:56:46.135" v="449" actId="20577"/>
          <ac:spMkLst>
            <pc:docMk/>
            <pc:sldMk cId="2057525298" sldId="747"/>
            <ac:spMk id="3" creationId="{00000000-0000-0000-0000-000000000000}"/>
          </ac:spMkLst>
        </pc:spChg>
      </pc:sldChg>
      <pc:sldChg chg="modSp">
        <pc:chgData name="Lloyd, Stephen" userId="S::slloyd@forestfoundation.org::0d3049c6-91aa-499b-955c-649092f71dbf" providerId="AD" clId="Web-{F677FFEA-6061-38C6-6D19-7C0053883F60}" dt="2023-09-12T19:59:05.860" v="454" actId="20577"/>
        <pc:sldMkLst>
          <pc:docMk/>
          <pc:sldMk cId="1900352945" sldId="750"/>
        </pc:sldMkLst>
        <pc:spChg chg="mod">
          <ac:chgData name="Lloyd, Stephen" userId="S::slloyd@forestfoundation.org::0d3049c6-91aa-499b-955c-649092f71dbf" providerId="AD" clId="Web-{F677FFEA-6061-38C6-6D19-7C0053883F60}" dt="2023-09-12T19:59:05.860" v="454" actId="20577"/>
          <ac:spMkLst>
            <pc:docMk/>
            <pc:sldMk cId="1900352945" sldId="750"/>
            <ac:spMk id="3" creationId="{00000000-0000-0000-0000-000000000000}"/>
          </ac:spMkLst>
        </pc:spChg>
      </pc:sldChg>
      <pc:sldChg chg="modNotes">
        <pc:chgData name="Lloyd, Stephen" userId="S::slloyd@forestfoundation.org::0d3049c6-91aa-499b-955c-649092f71dbf" providerId="AD" clId="Web-{F677FFEA-6061-38C6-6D19-7C0053883F60}" dt="2023-09-12T20:09:53.872" v="795"/>
        <pc:sldMkLst>
          <pc:docMk/>
          <pc:sldMk cId="1510070444" sldId="861"/>
        </pc:sldMkLst>
      </pc:sldChg>
      <pc:sldChg chg="modNotes">
        <pc:chgData name="Lloyd, Stephen" userId="S::slloyd@forestfoundation.org::0d3049c6-91aa-499b-955c-649092f71dbf" providerId="AD" clId="Web-{F677FFEA-6061-38C6-6D19-7C0053883F60}" dt="2023-09-12T20:16:16.873" v="1075"/>
        <pc:sldMkLst>
          <pc:docMk/>
          <pc:sldMk cId="1778487924" sldId="863"/>
        </pc:sldMkLst>
      </pc:sldChg>
      <pc:sldChg chg="modSp">
        <pc:chgData name="Lloyd, Stephen" userId="S::slloyd@forestfoundation.org::0d3049c6-91aa-499b-955c-649092f71dbf" providerId="AD" clId="Web-{F677FFEA-6061-38C6-6D19-7C0053883F60}" dt="2023-09-13T12:09:02.292" v="1129" actId="20577"/>
        <pc:sldMkLst>
          <pc:docMk/>
          <pc:sldMk cId="2855197010" sldId="866"/>
        </pc:sldMkLst>
        <pc:spChg chg="mod">
          <ac:chgData name="Lloyd, Stephen" userId="S::slloyd@forestfoundation.org::0d3049c6-91aa-499b-955c-649092f71dbf" providerId="AD" clId="Web-{F677FFEA-6061-38C6-6D19-7C0053883F60}" dt="2023-09-13T12:09:02.292" v="1129" actId="20577"/>
          <ac:spMkLst>
            <pc:docMk/>
            <pc:sldMk cId="2855197010" sldId="866"/>
            <ac:spMk id="3" creationId="{00000000-0000-0000-0000-000000000000}"/>
          </ac:spMkLst>
        </pc:spChg>
      </pc:sldChg>
      <pc:sldChg chg="modNotes">
        <pc:chgData name="Lloyd, Stephen" userId="S::slloyd@forestfoundation.org::0d3049c6-91aa-499b-955c-649092f71dbf" providerId="AD" clId="Web-{F677FFEA-6061-38C6-6D19-7C0053883F60}" dt="2023-09-13T12:22:30.877" v="1376"/>
        <pc:sldMkLst>
          <pc:docMk/>
          <pc:sldMk cId="2221377462" sldId="868"/>
        </pc:sldMkLst>
      </pc:sldChg>
      <pc:sldChg chg="modSp">
        <pc:chgData name="Lloyd, Stephen" userId="S::slloyd@forestfoundation.org::0d3049c6-91aa-499b-955c-649092f71dbf" providerId="AD" clId="Web-{F677FFEA-6061-38C6-6D19-7C0053883F60}" dt="2023-09-13T12:27:57.043" v="1391" actId="20577"/>
        <pc:sldMkLst>
          <pc:docMk/>
          <pc:sldMk cId="3608530545" sldId="873"/>
        </pc:sldMkLst>
        <pc:spChg chg="mod">
          <ac:chgData name="Lloyd, Stephen" userId="S::slloyd@forestfoundation.org::0d3049c6-91aa-499b-955c-649092f71dbf" providerId="AD" clId="Web-{F677FFEA-6061-38C6-6D19-7C0053883F60}" dt="2023-09-13T12:27:57.043" v="1391" actId="20577"/>
          <ac:spMkLst>
            <pc:docMk/>
            <pc:sldMk cId="3608530545" sldId="873"/>
            <ac:spMk id="3" creationId="{00000000-0000-0000-0000-000000000000}"/>
          </ac:spMkLst>
        </pc:spChg>
      </pc:sldChg>
      <pc:sldChg chg="modSp">
        <pc:chgData name="Lloyd, Stephen" userId="S::slloyd@forestfoundation.org::0d3049c6-91aa-499b-955c-649092f71dbf" providerId="AD" clId="Web-{F677FFEA-6061-38C6-6D19-7C0053883F60}" dt="2023-09-13T12:30:53.579" v="1407" actId="20577"/>
        <pc:sldMkLst>
          <pc:docMk/>
          <pc:sldMk cId="128572451" sldId="875"/>
        </pc:sldMkLst>
        <pc:spChg chg="mod">
          <ac:chgData name="Lloyd, Stephen" userId="S::slloyd@forestfoundation.org::0d3049c6-91aa-499b-955c-649092f71dbf" providerId="AD" clId="Web-{F677FFEA-6061-38C6-6D19-7C0053883F60}" dt="2023-09-13T12:30:53.579" v="1407" actId="20577"/>
          <ac:spMkLst>
            <pc:docMk/>
            <pc:sldMk cId="128572451" sldId="875"/>
            <ac:spMk id="3" creationId="{00000000-0000-0000-0000-000000000000}"/>
          </ac:spMkLst>
        </pc:spChg>
      </pc:sldChg>
      <pc:sldChg chg="modSp">
        <pc:chgData name="Lloyd, Stephen" userId="S::slloyd@forestfoundation.org::0d3049c6-91aa-499b-955c-649092f71dbf" providerId="AD" clId="Web-{F677FFEA-6061-38C6-6D19-7C0053883F60}" dt="2023-09-13T12:37:38.997" v="1523" actId="20577"/>
        <pc:sldMkLst>
          <pc:docMk/>
          <pc:sldMk cId="908829434" sldId="876"/>
        </pc:sldMkLst>
        <pc:spChg chg="mod">
          <ac:chgData name="Lloyd, Stephen" userId="S::slloyd@forestfoundation.org::0d3049c6-91aa-499b-955c-649092f71dbf" providerId="AD" clId="Web-{F677FFEA-6061-38C6-6D19-7C0053883F60}" dt="2023-09-13T12:37:38.997" v="1523" actId="20577"/>
          <ac:spMkLst>
            <pc:docMk/>
            <pc:sldMk cId="908829434" sldId="876"/>
            <ac:spMk id="3" creationId="{00000000-0000-0000-0000-000000000000}"/>
          </ac:spMkLst>
        </pc:spChg>
      </pc:sldChg>
      <pc:sldChg chg="modNotes">
        <pc:chgData name="Lloyd, Stephen" userId="S::slloyd@forestfoundation.org::0d3049c6-91aa-499b-955c-649092f71dbf" providerId="AD" clId="Web-{F677FFEA-6061-38C6-6D19-7C0053883F60}" dt="2023-09-13T12:41:21.300" v="1568"/>
        <pc:sldMkLst>
          <pc:docMk/>
          <pc:sldMk cId="356318492" sldId="877"/>
        </pc:sldMkLst>
      </pc:sldChg>
      <pc:sldChg chg="modSp">
        <pc:chgData name="Lloyd, Stephen" userId="S::slloyd@forestfoundation.org::0d3049c6-91aa-499b-955c-649092f71dbf" providerId="AD" clId="Web-{F677FFEA-6061-38C6-6D19-7C0053883F60}" dt="2023-09-13T12:52:01.475" v="1633" actId="20577"/>
        <pc:sldMkLst>
          <pc:docMk/>
          <pc:sldMk cId="3477166641" sldId="883"/>
        </pc:sldMkLst>
        <pc:spChg chg="mod">
          <ac:chgData name="Lloyd, Stephen" userId="S::slloyd@forestfoundation.org::0d3049c6-91aa-499b-955c-649092f71dbf" providerId="AD" clId="Web-{F677FFEA-6061-38C6-6D19-7C0053883F60}" dt="2023-09-13T12:52:01.475" v="1633" actId="20577"/>
          <ac:spMkLst>
            <pc:docMk/>
            <pc:sldMk cId="3477166641" sldId="883"/>
            <ac:spMk id="3" creationId="{00000000-0000-0000-0000-000000000000}"/>
          </ac:spMkLst>
        </pc:spChg>
      </pc:sldChg>
      <pc:sldChg chg="modNotes">
        <pc:chgData name="Lloyd, Stephen" userId="S::slloyd@forestfoundation.org::0d3049c6-91aa-499b-955c-649092f71dbf" providerId="AD" clId="Web-{F677FFEA-6061-38C6-6D19-7C0053883F60}" dt="2023-09-13T12:16:01.851" v="1259"/>
        <pc:sldMkLst>
          <pc:docMk/>
          <pc:sldMk cId="292923626" sldId="885"/>
        </pc:sldMkLst>
      </pc:sldChg>
      <pc:sldChg chg="modNotes">
        <pc:chgData name="Lloyd, Stephen" userId="S::slloyd@forestfoundation.org::0d3049c6-91aa-499b-955c-649092f71dbf" providerId="AD" clId="Web-{F677FFEA-6061-38C6-6D19-7C0053883F60}" dt="2023-09-13T12:17:36.307" v="1323"/>
        <pc:sldMkLst>
          <pc:docMk/>
          <pc:sldMk cId="4234912525" sldId="886"/>
        </pc:sldMkLst>
      </pc:sldChg>
      <pc:sldChg chg="addSp delSp modSp">
        <pc:chgData name="Lloyd, Stephen" userId="S::slloyd@forestfoundation.org::0d3049c6-91aa-499b-955c-649092f71dbf" providerId="AD" clId="Web-{F677FFEA-6061-38C6-6D19-7C0053883F60}" dt="2023-09-13T12:50:55.489" v="1620" actId="1076"/>
        <pc:sldMkLst>
          <pc:docMk/>
          <pc:sldMk cId="2334864" sldId="893"/>
        </pc:sldMkLst>
        <pc:spChg chg="del mod">
          <ac:chgData name="Lloyd, Stephen" userId="S::slloyd@forestfoundation.org::0d3049c6-91aa-499b-955c-649092f71dbf" providerId="AD" clId="Web-{F677FFEA-6061-38C6-6D19-7C0053883F60}" dt="2023-09-13T12:48:07.844" v="1587"/>
          <ac:spMkLst>
            <pc:docMk/>
            <pc:sldMk cId="2334864" sldId="893"/>
            <ac:spMk id="3" creationId="{00000000-0000-0000-0000-000000000000}"/>
          </ac:spMkLst>
        </pc:spChg>
        <pc:spChg chg="add del mod">
          <ac:chgData name="Lloyd, Stephen" userId="S::slloyd@forestfoundation.org::0d3049c6-91aa-499b-955c-649092f71dbf" providerId="AD" clId="Web-{F677FFEA-6061-38C6-6D19-7C0053883F60}" dt="2023-09-13T12:50:22.926" v="1617"/>
          <ac:spMkLst>
            <pc:docMk/>
            <pc:sldMk cId="2334864" sldId="893"/>
            <ac:spMk id="5" creationId="{0D4CA68D-A452-629F-05BE-209E5091A156}"/>
          </ac:spMkLst>
        </pc:spChg>
        <pc:spChg chg="add mod">
          <ac:chgData name="Lloyd, Stephen" userId="S::slloyd@forestfoundation.org::0d3049c6-91aa-499b-955c-649092f71dbf" providerId="AD" clId="Web-{F677FFEA-6061-38C6-6D19-7C0053883F60}" dt="2023-09-13T12:50:55.489" v="1620" actId="1076"/>
          <ac:spMkLst>
            <pc:docMk/>
            <pc:sldMk cId="2334864" sldId="893"/>
            <ac:spMk id="8" creationId="{786B5AD1-23AB-68DD-91D8-E2D58355E69E}"/>
          </ac:spMkLst>
        </pc:spChg>
        <pc:spChg chg="add del mod">
          <ac:chgData name="Lloyd, Stephen" userId="S::slloyd@forestfoundation.org::0d3049c6-91aa-499b-955c-649092f71dbf" providerId="AD" clId="Web-{F677FFEA-6061-38C6-6D19-7C0053883F60}" dt="2023-09-13T12:48:42.720" v="1604"/>
          <ac:spMkLst>
            <pc:docMk/>
            <pc:sldMk cId="2334864" sldId="893"/>
            <ac:spMk id="11" creationId="{152D940A-3718-C86A-7F4F-058C20EAB8F9}"/>
          </ac:spMkLst>
        </pc:spChg>
      </pc:sldChg>
      <pc:sldChg chg="modSp">
        <pc:chgData name="Lloyd, Stephen" userId="S::slloyd@forestfoundation.org::0d3049c6-91aa-499b-955c-649092f71dbf" providerId="AD" clId="Web-{F677FFEA-6061-38C6-6D19-7C0053883F60}" dt="2023-09-13T12:53:28.478" v="1634" actId="20577"/>
        <pc:sldMkLst>
          <pc:docMk/>
          <pc:sldMk cId="3127615662" sldId="900"/>
        </pc:sldMkLst>
        <pc:spChg chg="mod">
          <ac:chgData name="Lloyd, Stephen" userId="S::slloyd@forestfoundation.org::0d3049c6-91aa-499b-955c-649092f71dbf" providerId="AD" clId="Web-{F677FFEA-6061-38C6-6D19-7C0053883F60}" dt="2023-09-13T12:53:28.478" v="1634" actId="20577"/>
          <ac:spMkLst>
            <pc:docMk/>
            <pc:sldMk cId="3127615662" sldId="900"/>
            <ac:spMk id="3" creationId="{00000000-0000-0000-0000-000000000000}"/>
          </ac:spMkLst>
        </pc:spChg>
      </pc:sldChg>
      <pc:sldChg chg="modSp">
        <pc:chgData name="Lloyd, Stephen" userId="S::slloyd@forestfoundation.org::0d3049c6-91aa-499b-955c-649092f71dbf" providerId="AD" clId="Web-{F677FFEA-6061-38C6-6D19-7C0053883F60}" dt="2023-09-13T12:19:47.420" v="1346" actId="20577"/>
        <pc:sldMkLst>
          <pc:docMk/>
          <pc:sldMk cId="60194651" sldId="902"/>
        </pc:sldMkLst>
        <pc:spChg chg="mod">
          <ac:chgData name="Lloyd, Stephen" userId="S::slloyd@forestfoundation.org::0d3049c6-91aa-499b-955c-649092f71dbf" providerId="AD" clId="Web-{F677FFEA-6061-38C6-6D19-7C0053883F60}" dt="2023-09-13T12:19:47.420" v="1346" actId="20577"/>
          <ac:spMkLst>
            <pc:docMk/>
            <pc:sldMk cId="60194651" sldId="902"/>
            <ac:spMk id="3" creationId="{00000000-0000-0000-0000-000000000000}"/>
          </ac:spMkLst>
        </pc:spChg>
      </pc:sldChg>
      <pc:sldChg chg="modSp modNotes">
        <pc:chgData name="Lloyd, Stephen" userId="S::slloyd@forestfoundation.org::0d3049c6-91aa-499b-955c-649092f71dbf" providerId="AD" clId="Web-{F677FFEA-6061-38C6-6D19-7C0053883F60}" dt="2023-09-13T12:23:35.129" v="1388"/>
        <pc:sldMkLst>
          <pc:docMk/>
          <pc:sldMk cId="3015016024" sldId="903"/>
        </pc:sldMkLst>
        <pc:spChg chg="mod">
          <ac:chgData name="Lloyd, Stephen" userId="S::slloyd@forestfoundation.org::0d3049c6-91aa-499b-955c-649092f71dbf" providerId="AD" clId="Web-{F677FFEA-6061-38C6-6D19-7C0053883F60}" dt="2023-09-13T12:23:20.707" v="1385" actId="20577"/>
          <ac:spMkLst>
            <pc:docMk/>
            <pc:sldMk cId="3015016024" sldId="903"/>
            <ac:spMk id="3" creationId="{00000000-0000-0000-0000-000000000000}"/>
          </ac:spMkLst>
        </pc:spChg>
      </pc:sldChg>
      <pc:sldChg chg="modSp">
        <pc:chgData name="Lloyd, Stephen" userId="S::slloyd@forestfoundation.org::0d3049c6-91aa-499b-955c-649092f71dbf" providerId="AD" clId="Web-{F677FFEA-6061-38C6-6D19-7C0053883F60}" dt="2023-09-13T12:42:56.803" v="1572" actId="14100"/>
        <pc:sldMkLst>
          <pc:docMk/>
          <pc:sldMk cId="3719548326" sldId="905"/>
        </pc:sldMkLst>
        <pc:spChg chg="mod">
          <ac:chgData name="Lloyd, Stephen" userId="S::slloyd@forestfoundation.org::0d3049c6-91aa-499b-955c-649092f71dbf" providerId="AD" clId="Web-{F677FFEA-6061-38C6-6D19-7C0053883F60}" dt="2023-09-13T12:42:56.803" v="1572" actId="14100"/>
          <ac:spMkLst>
            <pc:docMk/>
            <pc:sldMk cId="3719548326" sldId="905"/>
            <ac:spMk id="3" creationId="{00000000-0000-0000-0000-000000000000}"/>
          </ac:spMkLst>
        </pc:spChg>
      </pc:sldChg>
      <pc:sldChg chg="modSp">
        <pc:chgData name="Lloyd, Stephen" userId="S::slloyd@forestfoundation.org::0d3049c6-91aa-499b-955c-649092f71dbf" providerId="AD" clId="Web-{F677FFEA-6061-38C6-6D19-7C0053883F60}" dt="2023-09-13T12:55:42.076" v="1635" actId="20577"/>
        <pc:sldMkLst>
          <pc:docMk/>
          <pc:sldMk cId="3943762051" sldId="911"/>
        </pc:sldMkLst>
        <pc:spChg chg="mod">
          <ac:chgData name="Lloyd, Stephen" userId="S::slloyd@forestfoundation.org::0d3049c6-91aa-499b-955c-649092f71dbf" providerId="AD" clId="Web-{F677FFEA-6061-38C6-6D19-7C0053883F60}" dt="2023-09-13T12:55:42.076" v="1635" actId="20577"/>
          <ac:spMkLst>
            <pc:docMk/>
            <pc:sldMk cId="3943762051" sldId="911"/>
            <ac:spMk id="3" creationId="{00000000-0000-0000-0000-000000000000}"/>
          </ac:spMkLst>
        </pc:spChg>
      </pc:sldChg>
      <pc:sldChg chg="modSp modNotes">
        <pc:chgData name="Lloyd, Stephen" userId="S::slloyd@forestfoundation.org::0d3049c6-91aa-499b-955c-649092f71dbf" providerId="AD" clId="Web-{F677FFEA-6061-38C6-6D19-7C0053883F60}" dt="2023-09-13T13:02:53.526" v="1706" actId="1076"/>
        <pc:sldMkLst>
          <pc:docMk/>
          <pc:sldMk cId="3293906041" sldId="914"/>
        </pc:sldMkLst>
        <pc:spChg chg="mod">
          <ac:chgData name="Lloyd, Stephen" userId="S::slloyd@forestfoundation.org::0d3049c6-91aa-499b-955c-649092f71dbf" providerId="AD" clId="Web-{F677FFEA-6061-38C6-6D19-7C0053883F60}" dt="2023-09-13T13:02:53.526" v="1706" actId="1076"/>
          <ac:spMkLst>
            <pc:docMk/>
            <pc:sldMk cId="3293906041" sldId="914"/>
            <ac:spMk id="3" creationId="{00000000-0000-0000-0000-000000000000}"/>
          </ac:spMkLst>
        </pc:spChg>
      </pc:sldChg>
      <pc:sldChg chg="modNotes">
        <pc:chgData name="Lloyd, Stephen" userId="S::slloyd@forestfoundation.org::0d3049c6-91aa-499b-955c-649092f71dbf" providerId="AD" clId="Web-{F677FFEA-6061-38C6-6D19-7C0053883F60}" dt="2023-09-13T13:05:14.327" v="1797"/>
        <pc:sldMkLst>
          <pc:docMk/>
          <pc:sldMk cId="1271785208" sldId="915"/>
        </pc:sldMkLst>
      </pc:sldChg>
      <pc:sldChg chg="modNotes">
        <pc:chgData name="Lloyd, Stephen" userId="S::slloyd@forestfoundation.org::0d3049c6-91aa-499b-955c-649092f71dbf" providerId="AD" clId="Web-{F677FFEA-6061-38C6-6D19-7C0053883F60}" dt="2023-09-13T13:08:38.395" v="1837"/>
        <pc:sldMkLst>
          <pc:docMk/>
          <pc:sldMk cId="2831178414" sldId="918"/>
        </pc:sldMkLst>
      </pc:sldChg>
      <pc:sldChg chg="modNotes">
        <pc:chgData name="Lloyd, Stephen" userId="S::slloyd@forestfoundation.org::0d3049c6-91aa-499b-955c-649092f71dbf" providerId="AD" clId="Web-{F677FFEA-6061-38C6-6D19-7C0053883F60}" dt="2023-09-13T13:16:11.643" v="2039"/>
        <pc:sldMkLst>
          <pc:docMk/>
          <pc:sldMk cId="2870700067" sldId="919"/>
        </pc:sldMkLst>
      </pc:sldChg>
      <pc:sldChg chg="modNotes">
        <pc:chgData name="Lloyd, Stephen" userId="S::slloyd@forestfoundation.org::0d3049c6-91aa-499b-955c-649092f71dbf" providerId="AD" clId="Web-{F677FFEA-6061-38C6-6D19-7C0053883F60}" dt="2023-09-13T13:14:47.593" v="1985"/>
        <pc:sldMkLst>
          <pc:docMk/>
          <pc:sldMk cId="4132310525" sldId="920"/>
        </pc:sldMkLst>
      </pc:sldChg>
      <pc:sldChg chg="modNotes">
        <pc:chgData name="Lloyd, Stephen" userId="S::slloyd@forestfoundation.org::0d3049c6-91aa-499b-955c-649092f71dbf" providerId="AD" clId="Web-{F677FFEA-6061-38C6-6D19-7C0053883F60}" dt="2023-09-13T13:09:14.255" v="1841"/>
        <pc:sldMkLst>
          <pc:docMk/>
          <pc:sldMk cId="2452887986" sldId="921"/>
        </pc:sldMkLst>
      </pc:sldChg>
      <pc:sldChg chg="modNotes">
        <pc:chgData name="Lloyd, Stephen" userId="S::slloyd@forestfoundation.org::0d3049c6-91aa-499b-955c-649092f71dbf" providerId="AD" clId="Web-{F677FFEA-6061-38C6-6D19-7C0053883F60}" dt="2023-09-13T13:14:53.656" v="1992"/>
        <pc:sldMkLst>
          <pc:docMk/>
          <pc:sldMk cId="3432350620" sldId="922"/>
        </pc:sldMkLst>
      </pc:sldChg>
      <pc:sldChg chg="modSp">
        <pc:chgData name="Lloyd, Stephen" userId="S::slloyd@forestfoundation.org::0d3049c6-91aa-499b-955c-649092f71dbf" providerId="AD" clId="Web-{F677FFEA-6061-38C6-6D19-7C0053883F60}" dt="2023-09-13T13:21:38.402" v="2046" actId="20577"/>
        <pc:sldMkLst>
          <pc:docMk/>
          <pc:sldMk cId="4177250764" sldId="927"/>
        </pc:sldMkLst>
        <pc:spChg chg="mod">
          <ac:chgData name="Lloyd, Stephen" userId="S::slloyd@forestfoundation.org::0d3049c6-91aa-499b-955c-649092f71dbf" providerId="AD" clId="Web-{F677FFEA-6061-38C6-6D19-7C0053883F60}" dt="2023-09-13T13:21:38.402" v="2046" actId="20577"/>
          <ac:spMkLst>
            <pc:docMk/>
            <pc:sldMk cId="4177250764" sldId="927"/>
            <ac:spMk id="3" creationId="{00000000-0000-0000-0000-000000000000}"/>
          </ac:spMkLst>
        </pc:spChg>
      </pc:sldChg>
      <pc:sldChg chg="modNotes">
        <pc:chgData name="Lloyd, Stephen" userId="S::slloyd@forestfoundation.org::0d3049c6-91aa-499b-955c-649092f71dbf" providerId="AD" clId="Web-{F677FFEA-6061-38C6-6D19-7C0053883F60}" dt="2023-09-13T13:25:08.986" v="2168"/>
        <pc:sldMkLst>
          <pc:docMk/>
          <pc:sldMk cId="1625638436" sldId="962"/>
        </pc:sldMkLst>
      </pc:sldChg>
      <pc:sldChg chg="modNotes">
        <pc:chgData name="Lloyd, Stephen" userId="S::slloyd@forestfoundation.org::0d3049c6-91aa-499b-955c-649092f71dbf" providerId="AD" clId="Web-{F677FFEA-6061-38C6-6D19-7C0053883F60}" dt="2023-09-13T13:26:36.098" v="2184"/>
        <pc:sldMkLst>
          <pc:docMk/>
          <pc:sldMk cId="827188926" sldId="964"/>
        </pc:sldMkLst>
      </pc:sldChg>
      <pc:sldChg chg="addCm">
        <pc:chgData name="Lloyd, Stephen" userId="S::slloyd@forestfoundation.org::0d3049c6-91aa-499b-955c-649092f71dbf" providerId="AD" clId="Web-{F677FFEA-6061-38C6-6D19-7C0053883F60}" dt="2023-09-12T19:43:19.617" v="130"/>
        <pc:sldMkLst>
          <pc:docMk/>
          <pc:sldMk cId="3351361791" sldId="981"/>
        </pc:sldMkLst>
        <pc:extLst>
          <p:ext xmlns:p="http://schemas.openxmlformats.org/presentationml/2006/main" uri="{D6D511B9-2390-475A-947B-AFAB55BFBCF1}">
            <pc226:cmChg xmlns:pc226="http://schemas.microsoft.com/office/powerpoint/2022/06/main/command" chg="add">
              <pc226:chgData name="Lloyd, Stephen" userId="S::slloyd@forestfoundation.org::0d3049c6-91aa-499b-955c-649092f71dbf" providerId="AD" clId="Web-{F677FFEA-6061-38C6-6D19-7C0053883F60}" dt="2023-09-12T19:43:19.617" v="130"/>
              <pc2:cmMkLst xmlns:pc2="http://schemas.microsoft.com/office/powerpoint/2019/9/main/command">
                <pc:docMk/>
                <pc:sldMk cId="3351361791" sldId="981"/>
                <pc2:cmMk id="{0B857BEF-B1ED-43E0-80BC-A69DB3CE3F6A}"/>
              </pc2:cmMkLst>
            </pc226:cmChg>
          </p:ext>
        </pc:extLst>
      </pc:sldChg>
      <pc:sldChg chg="modSp add replId">
        <pc:chgData name="Lloyd, Stephen" userId="S::slloyd@forestfoundation.org::0d3049c6-91aa-499b-955c-649092f71dbf" providerId="AD" clId="Web-{F677FFEA-6061-38C6-6D19-7C0053883F60}" dt="2023-09-13T12:35:58.244" v="1521" actId="20577"/>
        <pc:sldMkLst>
          <pc:docMk/>
          <pc:sldMk cId="465781650" sldId="982"/>
        </pc:sldMkLst>
        <pc:spChg chg="mod">
          <ac:chgData name="Lloyd, Stephen" userId="S::slloyd@forestfoundation.org::0d3049c6-91aa-499b-955c-649092f71dbf" providerId="AD" clId="Web-{F677FFEA-6061-38C6-6D19-7C0053883F60}" dt="2023-09-13T12:35:17.790" v="1512" actId="20577"/>
          <ac:spMkLst>
            <pc:docMk/>
            <pc:sldMk cId="465781650" sldId="982"/>
            <ac:spMk id="3" creationId="{00000000-0000-0000-0000-000000000000}"/>
          </ac:spMkLst>
        </pc:spChg>
        <pc:spChg chg="mod">
          <ac:chgData name="Lloyd, Stephen" userId="S::slloyd@forestfoundation.org::0d3049c6-91aa-499b-955c-649092f71dbf" providerId="AD" clId="Web-{F677FFEA-6061-38C6-6D19-7C0053883F60}" dt="2023-09-13T12:35:58.244" v="1521" actId="20577"/>
          <ac:spMkLst>
            <pc:docMk/>
            <pc:sldMk cId="465781650" sldId="982"/>
            <ac:spMk id="7" creationId="{20DD921D-5522-4289-913C-20081B465C1E}"/>
          </ac:spMkLst>
        </pc:spChg>
      </pc:sldChg>
    </pc:docChg>
  </pc:docChgLst>
  <pc:docChgLst>
    <pc:chgData name="Lloyd, Stephen" userId="S::slloyd@forestfoundation.org::0d3049c6-91aa-499b-955c-649092f71dbf" providerId="AD" clId="Web-{B9C73EA0-3474-E5E7-F395-E77A9752344D}"/>
    <pc:docChg chg="modSld">
      <pc:chgData name="Lloyd, Stephen" userId="S::slloyd@forestfoundation.org::0d3049c6-91aa-499b-955c-649092f71dbf" providerId="AD" clId="Web-{B9C73EA0-3474-E5E7-F395-E77A9752344D}" dt="2023-09-13T13:36:07.734" v="62"/>
      <pc:docMkLst>
        <pc:docMk/>
      </pc:docMkLst>
      <pc:sldChg chg="modNotes">
        <pc:chgData name="Lloyd, Stephen" userId="S::slloyd@forestfoundation.org::0d3049c6-91aa-499b-955c-649092f71dbf" providerId="AD" clId="Web-{B9C73EA0-3474-E5E7-F395-E77A9752344D}" dt="2023-09-13T13:36:07.734" v="62"/>
        <pc:sldMkLst>
          <pc:docMk/>
          <pc:sldMk cId="827188926" sldId="964"/>
        </pc:sldMkLst>
      </pc:sldChg>
    </pc:docChg>
  </pc:docChgLst>
  <pc:docChgLst>
    <pc:chgData name="Lloyd, Stephen" userId="0d3049c6-91aa-499b-955c-649092f71dbf" providerId="ADAL" clId="{7454C637-2600-4E44-88BF-4CE9C40E16E2}"/>
    <pc:docChg chg="custSel modSld">
      <pc:chgData name="Lloyd, Stephen" userId="0d3049c6-91aa-499b-955c-649092f71dbf" providerId="ADAL" clId="{7454C637-2600-4E44-88BF-4CE9C40E16E2}" dt="2023-09-13T14:46:30.807" v="374" actId="27636"/>
      <pc:docMkLst>
        <pc:docMk/>
      </pc:docMkLst>
      <pc:sldChg chg="modSp mod">
        <pc:chgData name="Lloyd, Stephen" userId="0d3049c6-91aa-499b-955c-649092f71dbf" providerId="ADAL" clId="{7454C637-2600-4E44-88BF-4CE9C40E16E2}" dt="2023-09-13T14:46:30.807" v="374" actId="27636"/>
        <pc:sldMkLst>
          <pc:docMk/>
          <pc:sldMk cId="3037142588" sldId="287"/>
        </pc:sldMkLst>
        <pc:spChg chg="mod">
          <ac:chgData name="Lloyd, Stephen" userId="0d3049c6-91aa-499b-955c-649092f71dbf" providerId="ADAL" clId="{7454C637-2600-4E44-88BF-4CE9C40E16E2}" dt="2023-09-13T14:46:30.807" v="374" actId="27636"/>
          <ac:spMkLst>
            <pc:docMk/>
            <pc:sldMk cId="3037142588" sldId="287"/>
            <ac:spMk id="3" creationId="{00000000-0000-0000-0000-000000000000}"/>
          </ac:spMkLst>
        </pc:spChg>
      </pc:sldChg>
      <pc:sldChg chg="addSp modSp mod">
        <pc:chgData name="Lloyd, Stephen" userId="0d3049c6-91aa-499b-955c-649092f71dbf" providerId="ADAL" clId="{7454C637-2600-4E44-88BF-4CE9C40E16E2}" dt="2023-09-13T14:42:04.217" v="305" actId="179"/>
        <pc:sldMkLst>
          <pc:docMk/>
          <pc:sldMk cId="645556782" sldId="939"/>
        </pc:sldMkLst>
        <pc:spChg chg="mod">
          <ac:chgData name="Lloyd, Stephen" userId="0d3049c6-91aa-499b-955c-649092f71dbf" providerId="ADAL" clId="{7454C637-2600-4E44-88BF-4CE9C40E16E2}" dt="2023-09-13T14:40:40.225" v="297" actId="1076"/>
          <ac:spMkLst>
            <pc:docMk/>
            <pc:sldMk cId="645556782" sldId="939"/>
            <ac:spMk id="3" creationId="{00000000-0000-0000-0000-000000000000}"/>
          </ac:spMkLst>
        </pc:spChg>
        <pc:spChg chg="add mod">
          <ac:chgData name="Lloyd, Stephen" userId="0d3049c6-91aa-499b-955c-649092f71dbf" providerId="ADAL" clId="{7454C637-2600-4E44-88BF-4CE9C40E16E2}" dt="2023-09-13T14:40:33.954" v="296" actId="1076"/>
          <ac:spMkLst>
            <pc:docMk/>
            <pc:sldMk cId="645556782" sldId="939"/>
            <ac:spMk id="4" creationId="{FDFFF7D9-0F34-6C6C-1173-AB5BB9C35AF7}"/>
          </ac:spMkLst>
        </pc:spChg>
        <pc:spChg chg="add mod">
          <ac:chgData name="Lloyd, Stephen" userId="0d3049c6-91aa-499b-955c-649092f71dbf" providerId="ADAL" clId="{7454C637-2600-4E44-88BF-4CE9C40E16E2}" dt="2023-09-13T14:42:04.217" v="305" actId="179"/>
          <ac:spMkLst>
            <pc:docMk/>
            <pc:sldMk cId="645556782" sldId="939"/>
            <ac:spMk id="5" creationId="{4290E6B4-F2A9-B693-9FC8-413C3735E9F9}"/>
          </ac:spMkLst>
        </pc:spChg>
      </pc:sldChg>
    </pc:docChg>
  </pc:docChgLst>
  <pc:docChgLst>
    <pc:chgData name="Lloyd, Stephen" userId="0d3049c6-91aa-499b-955c-649092f71dbf" providerId="ADAL" clId="{1EE1AD89-4C81-40CE-BFC5-C90A2588535B}"/>
    <pc:docChg chg="undo redo custSel addSld delSld modSld">
      <pc:chgData name="Lloyd, Stephen" userId="0d3049c6-91aa-499b-955c-649092f71dbf" providerId="ADAL" clId="{1EE1AD89-4C81-40CE-BFC5-C90A2588535B}" dt="2023-12-15T14:28:33.420" v="2656"/>
      <pc:docMkLst>
        <pc:docMk/>
      </pc:docMkLst>
      <pc:sldChg chg="modTransition">
        <pc:chgData name="Lloyd, Stephen" userId="0d3049c6-91aa-499b-955c-649092f71dbf" providerId="ADAL" clId="{1EE1AD89-4C81-40CE-BFC5-C90A2588535B}" dt="2023-11-06T13:57:30.165" v="1972"/>
        <pc:sldMkLst>
          <pc:docMk/>
          <pc:sldMk cId="3037142588" sldId="287"/>
        </pc:sldMkLst>
      </pc:sldChg>
      <pc:sldChg chg="modTransition">
        <pc:chgData name="Lloyd, Stephen" userId="0d3049c6-91aa-499b-955c-649092f71dbf" providerId="ADAL" clId="{1EE1AD89-4C81-40CE-BFC5-C90A2588535B}" dt="2023-11-06T13:57:30.165" v="1972"/>
        <pc:sldMkLst>
          <pc:docMk/>
          <pc:sldMk cId="3563009131" sldId="290"/>
        </pc:sldMkLst>
      </pc:sldChg>
      <pc:sldChg chg="modTransition">
        <pc:chgData name="Lloyd, Stephen" userId="0d3049c6-91aa-499b-955c-649092f71dbf" providerId="ADAL" clId="{1EE1AD89-4C81-40CE-BFC5-C90A2588535B}" dt="2023-11-06T13:57:30.165" v="1972"/>
        <pc:sldMkLst>
          <pc:docMk/>
          <pc:sldMk cId="3649492348" sldId="291"/>
        </pc:sldMkLst>
      </pc:sldChg>
      <pc:sldChg chg="addSp delSp modSp modTransition modAnim">
        <pc:chgData name="Lloyd, Stephen" userId="0d3049c6-91aa-499b-955c-649092f71dbf" providerId="ADAL" clId="{1EE1AD89-4C81-40CE-BFC5-C90A2588535B}" dt="2023-11-06T13:57:30.165" v="1972"/>
        <pc:sldMkLst>
          <pc:docMk/>
          <pc:sldMk cId="3999910181" sldId="292"/>
        </pc:sldMkLst>
        <pc:picChg chg="add del mod">
          <ac:chgData name="Lloyd, Stephen" userId="0d3049c6-91aa-499b-955c-649092f71dbf" providerId="ADAL" clId="{1EE1AD89-4C81-40CE-BFC5-C90A2588535B}" dt="2023-11-06T13:57:30.165" v="1972"/>
          <ac:picMkLst>
            <pc:docMk/>
            <pc:sldMk cId="3999910181" sldId="292"/>
            <ac:picMk id="7" creationId="{86AF6CFE-AF13-4B21-F8F2-4D4A7ABF7981}"/>
          </ac:picMkLst>
        </pc:picChg>
      </pc:sldChg>
      <pc:sldChg chg="modTransition">
        <pc:chgData name="Lloyd, Stephen" userId="0d3049c6-91aa-499b-955c-649092f71dbf" providerId="ADAL" clId="{1EE1AD89-4C81-40CE-BFC5-C90A2588535B}" dt="2023-11-06T13:57:30.165" v="1972"/>
        <pc:sldMkLst>
          <pc:docMk/>
          <pc:sldMk cId="2286277163" sldId="293"/>
        </pc:sldMkLst>
      </pc:sldChg>
      <pc:sldChg chg="modTransition">
        <pc:chgData name="Lloyd, Stephen" userId="0d3049c6-91aa-499b-955c-649092f71dbf" providerId="ADAL" clId="{1EE1AD89-4C81-40CE-BFC5-C90A2588535B}" dt="2023-11-06T13:57:30.165" v="1972"/>
        <pc:sldMkLst>
          <pc:docMk/>
          <pc:sldMk cId="1373688114" sldId="296"/>
        </pc:sldMkLst>
      </pc:sldChg>
      <pc:sldChg chg="modTransition">
        <pc:chgData name="Lloyd, Stephen" userId="0d3049c6-91aa-499b-955c-649092f71dbf" providerId="ADAL" clId="{1EE1AD89-4C81-40CE-BFC5-C90A2588535B}" dt="2023-11-06T13:57:30.165" v="1972"/>
        <pc:sldMkLst>
          <pc:docMk/>
          <pc:sldMk cId="1975719201" sldId="301"/>
        </pc:sldMkLst>
      </pc:sldChg>
      <pc:sldChg chg="modTransition">
        <pc:chgData name="Lloyd, Stephen" userId="0d3049c6-91aa-499b-955c-649092f71dbf" providerId="ADAL" clId="{1EE1AD89-4C81-40CE-BFC5-C90A2588535B}" dt="2023-11-06T13:57:30.165" v="1972"/>
        <pc:sldMkLst>
          <pc:docMk/>
          <pc:sldMk cId="2664235645" sldId="309"/>
        </pc:sldMkLst>
      </pc:sldChg>
      <pc:sldChg chg="modTransition">
        <pc:chgData name="Lloyd, Stephen" userId="0d3049c6-91aa-499b-955c-649092f71dbf" providerId="ADAL" clId="{1EE1AD89-4C81-40CE-BFC5-C90A2588535B}" dt="2023-11-06T13:57:30.165" v="1972"/>
        <pc:sldMkLst>
          <pc:docMk/>
          <pc:sldMk cId="3337648405" sldId="313"/>
        </pc:sldMkLst>
      </pc:sldChg>
      <pc:sldChg chg="modTransition">
        <pc:chgData name="Lloyd, Stephen" userId="0d3049c6-91aa-499b-955c-649092f71dbf" providerId="ADAL" clId="{1EE1AD89-4C81-40CE-BFC5-C90A2588535B}" dt="2023-11-06T13:57:30.165" v="1972"/>
        <pc:sldMkLst>
          <pc:docMk/>
          <pc:sldMk cId="2176021778" sldId="315"/>
        </pc:sldMkLst>
      </pc:sldChg>
      <pc:sldChg chg="modTransition">
        <pc:chgData name="Lloyd, Stephen" userId="0d3049c6-91aa-499b-955c-649092f71dbf" providerId="ADAL" clId="{1EE1AD89-4C81-40CE-BFC5-C90A2588535B}" dt="2023-11-06T13:57:30.165" v="1972"/>
        <pc:sldMkLst>
          <pc:docMk/>
          <pc:sldMk cId="3740488434" sldId="316"/>
        </pc:sldMkLst>
      </pc:sldChg>
      <pc:sldChg chg="del modTransition">
        <pc:chgData name="Lloyd, Stephen" userId="0d3049c6-91aa-499b-955c-649092f71dbf" providerId="ADAL" clId="{1EE1AD89-4C81-40CE-BFC5-C90A2588535B}" dt="2023-11-06T15:22:29.333" v="1973" actId="47"/>
        <pc:sldMkLst>
          <pc:docMk/>
          <pc:sldMk cId="4203635473" sldId="318"/>
        </pc:sldMkLst>
      </pc:sldChg>
      <pc:sldChg chg="modTransition">
        <pc:chgData name="Lloyd, Stephen" userId="0d3049c6-91aa-499b-955c-649092f71dbf" providerId="ADAL" clId="{1EE1AD89-4C81-40CE-BFC5-C90A2588535B}" dt="2023-11-06T13:57:30.165" v="1972"/>
        <pc:sldMkLst>
          <pc:docMk/>
          <pc:sldMk cId="661909392" sldId="319"/>
        </pc:sldMkLst>
      </pc:sldChg>
      <pc:sldChg chg="modTransition modNotesTx">
        <pc:chgData name="Lloyd, Stephen" userId="0d3049c6-91aa-499b-955c-649092f71dbf" providerId="ADAL" clId="{1EE1AD89-4C81-40CE-BFC5-C90A2588535B}" dt="2023-11-06T13:57:30.165" v="1972"/>
        <pc:sldMkLst>
          <pc:docMk/>
          <pc:sldMk cId="1044755761" sldId="326"/>
        </pc:sldMkLst>
      </pc:sldChg>
      <pc:sldChg chg="modSp mod modTransition modAnim">
        <pc:chgData name="Lloyd, Stephen" userId="0d3049c6-91aa-499b-955c-649092f71dbf" providerId="ADAL" clId="{1EE1AD89-4C81-40CE-BFC5-C90A2588535B}" dt="2023-11-06T16:39:31.628" v="2047"/>
        <pc:sldMkLst>
          <pc:docMk/>
          <pc:sldMk cId="3603060362" sldId="735"/>
        </pc:sldMkLst>
        <pc:spChg chg="mod">
          <ac:chgData name="Lloyd, Stephen" userId="0d3049c6-91aa-499b-955c-649092f71dbf" providerId="ADAL" clId="{1EE1AD89-4C81-40CE-BFC5-C90A2588535B}" dt="2023-11-03T17:42:05.565" v="258" actId="1076"/>
          <ac:spMkLst>
            <pc:docMk/>
            <pc:sldMk cId="3603060362" sldId="735"/>
            <ac:spMk id="3" creationId="{6860D7FF-B3BF-51AB-B1F2-03FF5E8D6A35}"/>
          </ac:spMkLst>
        </pc:spChg>
        <pc:spChg chg="mod">
          <ac:chgData name="Lloyd, Stephen" userId="0d3049c6-91aa-499b-955c-649092f71dbf" providerId="ADAL" clId="{1EE1AD89-4C81-40CE-BFC5-C90A2588535B}" dt="2023-11-03T17:42:36.330" v="264" actId="1076"/>
          <ac:spMkLst>
            <pc:docMk/>
            <pc:sldMk cId="3603060362" sldId="735"/>
            <ac:spMk id="332804" creationId="{00000000-0000-0000-0000-000000000000}"/>
          </ac:spMkLst>
        </pc:spChg>
        <pc:spChg chg="mod">
          <ac:chgData name="Lloyd, Stephen" userId="0d3049c6-91aa-499b-955c-649092f71dbf" providerId="ADAL" clId="{1EE1AD89-4C81-40CE-BFC5-C90A2588535B}" dt="2023-11-03T17:42:31.675" v="263" actId="1076"/>
          <ac:spMkLst>
            <pc:docMk/>
            <pc:sldMk cId="3603060362" sldId="735"/>
            <ac:spMk id="332805" creationId="{00000000-0000-0000-0000-000000000000}"/>
          </ac:spMkLst>
        </pc:spChg>
        <pc:spChg chg="mod">
          <ac:chgData name="Lloyd, Stephen" userId="0d3049c6-91aa-499b-955c-649092f71dbf" providerId="ADAL" clId="{1EE1AD89-4C81-40CE-BFC5-C90A2588535B}" dt="2023-11-03T17:41:49.503" v="256" actId="1076"/>
          <ac:spMkLst>
            <pc:docMk/>
            <pc:sldMk cId="3603060362" sldId="735"/>
            <ac:spMk id="332806" creationId="{00000000-0000-0000-0000-000000000000}"/>
          </ac:spMkLst>
        </pc:spChg>
        <pc:spChg chg="mod">
          <ac:chgData name="Lloyd, Stephen" userId="0d3049c6-91aa-499b-955c-649092f71dbf" providerId="ADAL" clId="{1EE1AD89-4C81-40CE-BFC5-C90A2588535B}" dt="2023-11-03T17:41:43.078" v="255" actId="1076"/>
          <ac:spMkLst>
            <pc:docMk/>
            <pc:sldMk cId="3603060362" sldId="735"/>
            <ac:spMk id="332807" creationId="{00000000-0000-0000-0000-000000000000}"/>
          </ac:spMkLst>
        </pc:spChg>
        <pc:spChg chg="mod">
          <ac:chgData name="Lloyd, Stephen" userId="0d3049c6-91aa-499b-955c-649092f71dbf" providerId="ADAL" clId="{1EE1AD89-4C81-40CE-BFC5-C90A2588535B}" dt="2023-11-03T17:42:24.992" v="262" actId="1076"/>
          <ac:spMkLst>
            <pc:docMk/>
            <pc:sldMk cId="3603060362" sldId="735"/>
            <ac:spMk id="332809" creationId="{00000000-0000-0000-0000-000000000000}"/>
          </ac:spMkLst>
        </pc:spChg>
        <pc:spChg chg="mod">
          <ac:chgData name="Lloyd, Stephen" userId="0d3049c6-91aa-499b-955c-649092f71dbf" providerId="ADAL" clId="{1EE1AD89-4C81-40CE-BFC5-C90A2588535B}" dt="2023-11-03T17:42:00.531" v="257" actId="1076"/>
          <ac:spMkLst>
            <pc:docMk/>
            <pc:sldMk cId="3603060362" sldId="735"/>
            <ac:spMk id="332811" creationId="{00000000-0000-0000-0000-000000000000}"/>
          </ac:spMkLst>
        </pc:spChg>
        <pc:spChg chg="mod">
          <ac:chgData name="Lloyd, Stephen" userId="0d3049c6-91aa-499b-955c-649092f71dbf" providerId="ADAL" clId="{1EE1AD89-4C81-40CE-BFC5-C90A2588535B}" dt="2023-11-03T17:42:13.061" v="259" actId="1076"/>
          <ac:spMkLst>
            <pc:docMk/>
            <pc:sldMk cId="3603060362" sldId="735"/>
            <ac:spMk id="332812" creationId="{00000000-0000-0000-0000-000000000000}"/>
          </ac:spMkLst>
        </pc:spChg>
      </pc:sldChg>
      <pc:sldChg chg="modTransition">
        <pc:chgData name="Lloyd, Stephen" userId="0d3049c6-91aa-499b-955c-649092f71dbf" providerId="ADAL" clId="{1EE1AD89-4C81-40CE-BFC5-C90A2588535B}" dt="2023-11-06T13:57:30.165" v="1972"/>
        <pc:sldMkLst>
          <pc:docMk/>
          <pc:sldMk cId="1588088477" sldId="736"/>
        </pc:sldMkLst>
      </pc:sldChg>
      <pc:sldChg chg="modTransition">
        <pc:chgData name="Lloyd, Stephen" userId="0d3049c6-91aa-499b-955c-649092f71dbf" providerId="ADAL" clId="{1EE1AD89-4C81-40CE-BFC5-C90A2588535B}" dt="2023-11-06T13:57:30.165" v="1972"/>
        <pc:sldMkLst>
          <pc:docMk/>
          <pc:sldMk cId="1062404155" sldId="737"/>
        </pc:sldMkLst>
      </pc:sldChg>
      <pc:sldChg chg="modTransition">
        <pc:chgData name="Lloyd, Stephen" userId="0d3049c6-91aa-499b-955c-649092f71dbf" providerId="ADAL" clId="{1EE1AD89-4C81-40CE-BFC5-C90A2588535B}" dt="2023-11-06T13:57:30.165" v="1972"/>
        <pc:sldMkLst>
          <pc:docMk/>
          <pc:sldMk cId="2002600156" sldId="738"/>
        </pc:sldMkLst>
      </pc:sldChg>
      <pc:sldChg chg="modTransition">
        <pc:chgData name="Lloyd, Stephen" userId="0d3049c6-91aa-499b-955c-649092f71dbf" providerId="ADAL" clId="{1EE1AD89-4C81-40CE-BFC5-C90A2588535B}" dt="2023-11-06T13:57:30.165" v="1972"/>
        <pc:sldMkLst>
          <pc:docMk/>
          <pc:sldMk cId="1261293600" sldId="739"/>
        </pc:sldMkLst>
      </pc:sldChg>
      <pc:sldChg chg="modTransition">
        <pc:chgData name="Lloyd, Stephen" userId="0d3049c6-91aa-499b-955c-649092f71dbf" providerId="ADAL" clId="{1EE1AD89-4C81-40CE-BFC5-C90A2588535B}" dt="2023-11-06T13:57:30.165" v="1972"/>
        <pc:sldMkLst>
          <pc:docMk/>
          <pc:sldMk cId="1189581819" sldId="740"/>
        </pc:sldMkLst>
      </pc:sldChg>
      <pc:sldChg chg="modTransition">
        <pc:chgData name="Lloyd, Stephen" userId="0d3049c6-91aa-499b-955c-649092f71dbf" providerId="ADAL" clId="{1EE1AD89-4C81-40CE-BFC5-C90A2588535B}" dt="2023-11-06T13:57:30.165" v="1972"/>
        <pc:sldMkLst>
          <pc:docMk/>
          <pc:sldMk cId="107974748" sldId="741"/>
        </pc:sldMkLst>
      </pc:sldChg>
      <pc:sldChg chg="modTransition">
        <pc:chgData name="Lloyd, Stephen" userId="0d3049c6-91aa-499b-955c-649092f71dbf" providerId="ADAL" clId="{1EE1AD89-4C81-40CE-BFC5-C90A2588535B}" dt="2023-11-06T13:57:30.165" v="1972"/>
        <pc:sldMkLst>
          <pc:docMk/>
          <pc:sldMk cId="573338559" sldId="742"/>
        </pc:sldMkLst>
      </pc:sldChg>
      <pc:sldChg chg="modTransition">
        <pc:chgData name="Lloyd, Stephen" userId="0d3049c6-91aa-499b-955c-649092f71dbf" providerId="ADAL" clId="{1EE1AD89-4C81-40CE-BFC5-C90A2588535B}" dt="2023-11-06T13:57:30.165" v="1972"/>
        <pc:sldMkLst>
          <pc:docMk/>
          <pc:sldMk cId="1923884721" sldId="743"/>
        </pc:sldMkLst>
      </pc:sldChg>
      <pc:sldChg chg="modTransition">
        <pc:chgData name="Lloyd, Stephen" userId="0d3049c6-91aa-499b-955c-649092f71dbf" providerId="ADAL" clId="{1EE1AD89-4C81-40CE-BFC5-C90A2588535B}" dt="2023-11-06T13:57:30.165" v="1972"/>
        <pc:sldMkLst>
          <pc:docMk/>
          <pc:sldMk cId="737874453" sldId="744"/>
        </pc:sldMkLst>
      </pc:sldChg>
      <pc:sldChg chg="modTransition">
        <pc:chgData name="Lloyd, Stephen" userId="0d3049c6-91aa-499b-955c-649092f71dbf" providerId="ADAL" clId="{1EE1AD89-4C81-40CE-BFC5-C90A2588535B}" dt="2023-11-06T13:57:30.165" v="1972"/>
        <pc:sldMkLst>
          <pc:docMk/>
          <pc:sldMk cId="2791901214" sldId="745"/>
        </pc:sldMkLst>
      </pc:sldChg>
      <pc:sldChg chg="modSp mod modTransition">
        <pc:chgData name="Lloyd, Stephen" userId="0d3049c6-91aa-499b-955c-649092f71dbf" providerId="ADAL" clId="{1EE1AD89-4C81-40CE-BFC5-C90A2588535B}" dt="2023-11-06T15:59:44.898" v="2034" actId="1076"/>
        <pc:sldMkLst>
          <pc:docMk/>
          <pc:sldMk cId="2162633506" sldId="746"/>
        </pc:sldMkLst>
        <pc:spChg chg="mod">
          <ac:chgData name="Lloyd, Stephen" userId="0d3049c6-91aa-499b-955c-649092f71dbf" providerId="ADAL" clId="{1EE1AD89-4C81-40CE-BFC5-C90A2588535B}" dt="2023-11-06T15:58:47.178" v="1990" actId="122"/>
          <ac:spMkLst>
            <pc:docMk/>
            <pc:sldMk cId="2162633506" sldId="746"/>
            <ac:spMk id="9" creationId="{6A057AE1-E6CD-C26C-45C1-4C1781A2600D}"/>
          </ac:spMkLst>
        </pc:spChg>
        <pc:spChg chg="mod">
          <ac:chgData name="Lloyd, Stephen" userId="0d3049c6-91aa-499b-955c-649092f71dbf" providerId="ADAL" clId="{1EE1AD89-4C81-40CE-BFC5-C90A2588535B}" dt="2023-11-06T15:59:44.898" v="2034" actId="1076"/>
          <ac:spMkLst>
            <pc:docMk/>
            <pc:sldMk cId="2162633506" sldId="746"/>
            <ac:spMk id="13" creationId="{3A8FF5F6-DCC2-3E57-1663-6B7E31A1CE45}"/>
          </ac:spMkLst>
        </pc:spChg>
      </pc:sldChg>
      <pc:sldChg chg="modTransition modNotesTx">
        <pc:chgData name="Lloyd, Stephen" userId="0d3049c6-91aa-499b-955c-649092f71dbf" providerId="ADAL" clId="{1EE1AD89-4C81-40CE-BFC5-C90A2588535B}" dt="2023-11-06T13:57:30.165" v="1972"/>
        <pc:sldMkLst>
          <pc:docMk/>
          <pc:sldMk cId="2057525298" sldId="747"/>
        </pc:sldMkLst>
      </pc:sldChg>
      <pc:sldChg chg="modSp mod modTransition">
        <pc:chgData name="Lloyd, Stephen" userId="0d3049c6-91aa-499b-955c-649092f71dbf" providerId="ADAL" clId="{1EE1AD89-4C81-40CE-BFC5-C90A2588535B}" dt="2023-11-06T16:02:29.645" v="2036" actId="20577"/>
        <pc:sldMkLst>
          <pc:docMk/>
          <pc:sldMk cId="1900352945" sldId="750"/>
        </pc:sldMkLst>
        <pc:spChg chg="mod">
          <ac:chgData name="Lloyd, Stephen" userId="0d3049c6-91aa-499b-955c-649092f71dbf" providerId="ADAL" clId="{1EE1AD89-4C81-40CE-BFC5-C90A2588535B}" dt="2023-11-06T16:02:29.645" v="2036" actId="20577"/>
          <ac:spMkLst>
            <pc:docMk/>
            <pc:sldMk cId="1900352945" sldId="750"/>
            <ac:spMk id="3" creationId="{00000000-0000-0000-0000-000000000000}"/>
          </ac:spMkLst>
        </pc:spChg>
      </pc:sldChg>
      <pc:sldChg chg="modTransition">
        <pc:chgData name="Lloyd, Stephen" userId="0d3049c6-91aa-499b-955c-649092f71dbf" providerId="ADAL" clId="{1EE1AD89-4C81-40CE-BFC5-C90A2588535B}" dt="2023-11-06T13:57:30.165" v="1972"/>
        <pc:sldMkLst>
          <pc:docMk/>
          <pc:sldMk cId="4244108597" sldId="751"/>
        </pc:sldMkLst>
      </pc:sldChg>
      <pc:sldChg chg="modTransition modNotesTx">
        <pc:chgData name="Lloyd, Stephen" userId="0d3049c6-91aa-499b-955c-649092f71dbf" providerId="ADAL" clId="{1EE1AD89-4C81-40CE-BFC5-C90A2588535B}" dt="2023-11-06T13:57:30.165" v="1972"/>
        <pc:sldMkLst>
          <pc:docMk/>
          <pc:sldMk cId="1510070444" sldId="861"/>
        </pc:sldMkLst>
      </pc:sldChg>
      <pc:sldChg chg="modSp mod modTransition">
        <pc:chgData name="Lloyd, Stephen" userId="0d3049c6-91aa-499b-955c-649092f71dbf" providerId="ADAL" clId="{1EE1AD89-4C81-40CE-BFC5-C90A2588535B}" dt="2023-11-06T16:30:29.515" v="2037" actId="1076"/>
        <pc:sldMkLst>
          <pc:docMk/>
          <pc:sldMk cId="1892098093" sldId="862"/>
        </pc:sldMkLst>
        <pc:spChg chg="mod">
          <ac:chgData name="Lloyd, Stephen" userId="0d3049c6-91aa-499b-955c-649092f71dbf" providerId="ADAL" clId="{1EE1AD89-4C81-40CE-BFC5-C90A2588535B}" dt="2023-11-06T16:30:29.515" v="2037" actId="1076"/>
          <ac:spMkLst>
            <pc:docMk/>
            <pc:sldMk cId="1892098093" sldId="862"/>
            <ac:spMk id="3" creationId="{00000000-0000-0000-0000-000000000000}"/>
          </ac:spMkLst>
        </pc:spChg>
      </pc:sldChg>
      <pc:sldChg chg="modTransition">
        <pc:chgData name="Lloyd, Stephen" userId="0d3049c6-91aa-499b-955c-649092f71dbf" providerId="ADAL" clId="{1EE1AD89-4C81-40CE-BFC5-C90A2588535B}" dt="2023-11-06T13:57:30.165" v="1972"/>
        <pc:sldMkLst>
          <pc:docMk/>
          <pc:sldMk cId="1778487924" sldId="863"/>
        </pc:sldMkLst>
      </pc:sldChg>
      <pc:sldChg chg="addSp modSp mod modTransition">
        <pc:chgData name="Lloyd, Stephen" userId="0d3049c6-91aa-499b-955c-649092f71dbf" providerId="ADAL" clId="{1EE1AD89-4C81-40CE-BFC5-C90A2588535B}" dt="2023-11-06T16:38:27.524" v="2045" actId="1076"/>
        <pc:sldMkLst>
          <pc:docMk/>
          <pc:sldMk cId="3007307830" sldId="864"/>
        </pc:sldMkLst>
        <pc:spChg chg="add mod">
          <ac:chgData name="Lloyd, Stephen" userId="0d3049c6-91aa-499b-955c-649092f71dbf" providerId="ADAL" clId="{1EE1AD89-4C81-40CE-BFC5-C90A2588535B}" dt="2023-11-06T16:37:46.774" v="2042" actId="14100"/>
          <ac:spMkLst>
            <pc:docMk/>
            <pc:sldMk cId="3007307830" sldId="864"/>
            <ac:spMk id="3" creationId="{8BFC2750-6F68-EBB3-045D-24BC0637DD2E}"/>
          </ac:spMkLst>
        </pc:spChg>
        <pc:spChg chg="mod">
          <ac:chgData name="Lloyd, Stephen" userId="0d3049c6-91aa-499b-955c-649092f71dbf" providerId="ADAL" clId="{1EE1AD89-4C81-40CE-BFC5-C90A2588535B}" dt="2023-11-06T16:38:27.524" v="2045" actId="1076"/>
          <ac:spMkLst>
            <pc:docMk/>
            <pc:sldMk cId="3007307830" sldId="864"/>
            <ac:spMk id="4" creationId="{44D40421-2548-41B0-9221-EB7C46C1829D}"/>
          </ac:spMkLst>
        </pc:spChg>
      </pc:sldChg>
      <pc:sldChg chg="modSp mod modTransition">
        <pc:chgData name="Lloyd, Stephen" userId="0d3049c6-91aa-499b-955c-649092f71dbf" providerId="ADAL" clId="{1EE1AD89-4C81-40CE-BFC5-C90A2588535B}" dt="2023-11-06T13:57:30.165" v="1972"/>
        <pc:sldMkLst>
          <pc:docMk/>
          <pc:sldMk cId="2454221190" sldId="865"/>
        </pc:sldMkLst>
        <pc:spChg chg="mod">
          <ac:chgData name="Lloyd, Stephen" userId="0d3049c6-91aa-499b-955c-649092f71dbf" providerId="ADAL" clId="{1EE1AD89-4C81-40CE-BFC5-C90A2588535B}" dt="2023-11-03T17:40:56.280" v="254" actId="12"/>
          <ac:spMkLst>
            <pc:docMk/>
            <pc:sldMk cId="2454221190" sldId="865"/>
            <ac:spMk id="3" creationId="{00000000-0000-0000-0000-000000000000}"/>
          </ac:spMkLst>
        </pc:spChg>
      </pc:sldChg>
      <pc:sldChg chg="modTransition">
        <pc:chgData name="Lloyd, Stephen" userId="0d3049c6-91aa-499b-955c-649092f71dbf" providerId="ADAL" clId="{1EE1AD89-4C81-40CE-BFC5-C90A2588535B}" dt="2023-11-06T13:57:30.165" v="1972"/>
        <pc:sldMkLst>
          <pc:docMk/>
          <pc:sldMk cId="2855197010" sldId="866"/>
        </pc:sldMkLst>
      </pc:sldChg>
      <pc:sldChg chg="modSp mod modTransition">
        <pc:chgData name="Lloyd, Stephen" userId="0d3049c6-91aa-499b-955c-649092f71dbf" providerId="ADAL" clId="{1EE1AD89-4C81-40CE-BFC5-C90A2588535B}" dt="2023-12-15T14:23:54.847" v="2649" actId="27636"/>
        <pc:sldMkLst>
          <pc:docMk/>
          <pc:sldMk cId="341435999" sldId="867"/>
        </pc:sldMkLst>
        <pc:spChg chg="mod">
          <ac:chgData name="Lloyd, Stephen" userId="0d3049c6-91aa-499b-955c-649092f71dbf" providerId="ADAL" clId="{1EE1AD89-4C81-40CE-BFC5-C90A2588535B}" dt="2023-12-15T14:23:54.847" v="2649" actId="27636"/>
          <ac:spMkLst>
            <pc:docMk/>
            <pc:sldMk cId="341435999" sldId="867"/>
            <ac:spMk id="3" creationId="{00000000-0000-0000-0000-000000000000}"/>
          </ac:spMkLst>
        </pc:spChg>
      </pc:sldChg>
      <pc:sldChg chg="modTransition">
        <pc:chgData name="Lloyd, Stephen" userId="0d3049c6-91aa-499b-955c-649092f71dbf" providerId="ADAL" clId="{1EE1AD89-4C81-40CE-BFC5-C90A2588535B}" dt="2023-11-06T13:57:30.165" v="1972"/>
        <pc:sldMkLst>
          <pc:docMk/>
          <pc:sldMk cId="2221377462" sldId="868"/>
        </pc:sldMkLst>
      </pc:sldChg>
      <pc:sldChg chg="modTransition">
        <pc:chgData name="Lloyd, Stephen" userId="0d3049c6-91aa-499b-955c-649092f71dbf" providerId="ADAL" clId="{1EE1AD89-4C81-40CE-BFC5-C90A2588535B}" dt="2023-11-06T13:57:30.165" v="1972"/>
        <pc:sldMkLst>
          <pc:docMk/>
          <pc:sldMk cId="2052366540" sldId="869"/>
        </pc:sldMkLst>
      </pc:sldChg>
      <pc:sldChg chg="modTransition">
        <pc:chgData name="Lloyd, Stephen" userId="0d3049c6-91aa-499b-955c-649092f71dbf" providerId="ADAL" clId="{1EE1AD89-4C81-40CE-BFC5-C90A2588535B}" dt="2023-11-06T13:57:30.165" v="1972"/>
        <pc:sldMkLst>
          <pc:docMk/>
          <pc:sldMk cId="3902827334" sldId="870"/>
        </pc:sldMkLst>
      </pc:sldChg>
      <pc:sldChg chg="modTransition">
        <pc:chgData name="Lloyd, Stephen" userId="0d3049c6-91aa-499b-955c-649092f71dbf" providerId="ADAL" clId="{1EE1AD89-4C81-40CE-BFC5-C90A2588535B}" dt="2023-11-06T13:57:30.165" v="1972"/>
        <pc:sldMkLst>
          <pc:docMk/>
          <pc:sldMk cId="3950548673" sldId="871"/>
        </pc:sldMkLst>
      </pc:sldChg>
      <pc:sldChg chg="modSp mod modTransition">
        <pc:chgData name="Lloyd, Stephen" userId="0d3049c6-91aa-499b-955c-649092f71dbf" providerId="ADAL" clId="{1EE1AD89-4C81-40CE-BFC5-C90A2588535B}" dt="2023-12-15T14:26:25.725" v="2652" actId="27636"/>
        <pc:sldMkLst>
          <pc:docMk/>
          <pc:sldMk cId="3608530545" sldId="873"/>
        </pc:sldMkLst>
        <pc:spChg chg="mod">
          <ac:chgData name="Lloyd, Stephen" userId="0d3049c6-91aa-499b-955c-649092f71dbf" providerId="ADAL" clId="{1EE1AD89-4C81-40CE-BFC5-C90A2588535B}" dt="2023-12-15T14:26:25.725" v="2652" actId="27636"/>
          <ac:spMkLst>
            <pc:docMk/>
            <pc:sldMk cId="3608530545" sldId="873"/>
            <ac:spMk id="3" creationId="{00000000-0000-0000-0000-000000000000}"/>
          </ac:spMkLst>
        </pc:spChg>
        <pc:spChg chg="mod">
          <ac:chgData name="Lloyd, Stephen" userId="0d3049c6-91aa-499b-955c-649092f71dbf" providerId="ADAL" clId="{1EE1AD89-4C81-40CE-BFC5-C90A2588535B}" dt="2023-12-15T14:26:14.079" v="2650" actId="6549"/>
          <ac:spMkLst>
            <pc:docMk/>
            <pc:sldMk cId="3608530545" sldId="873"/>
            <ac:spMk id="7" creationId="{20DD921D-5522-4289-913C-20081B465C1E}"/>
          </ac:spMkLst>
        </pc:spChg>
      </pc:sldChg>
      <pc:sldChg chg="modSp del mod modTransition">
        <pc:chgData name="Lloyd, Stephen" userId="0d3049c6-91aa-499b-955c-649092f71dbf" providerId="ADAL" clId="{1EE1AD89-4C81-40CE-BFC5-C90A2588535B}" dt="2023-11-07T13:50:44.866" v="2377" actId="47"/>
        <pc:sldMkLst>
          <pc:docMk/>
          <pc:sldMk cId="1928056170" sldId="874"/>
        </pc:sldMkLst>
        <pc:spChg chg="mod">
          <ac:chgData name="Lloyd, Stephen" userId="0d3049c6-91aa-499b-955c-649092f71dbf" providerId="ADAL" clId="{1EE1AD89-4C81-40CE-BFC5-C90A2588535B}" dt="2023-11-03T17:52:17.322" v="593" actId="20577"/>
          <ac:spMkLst>
            <pc:docMk/>
            <pc:sldMk cId="1928056170" sldId="874"/>
            <ac:spMk id="3" creationId="{00000000-0000-0000-0000-000000000000}"/>
          </ac:spMkLst>
        </pc:spChg>
      </pc:sldChg>
      <pc:sldChg chg="modSp mod modTransition">
        <pc:chgData name="Lloyd, Stephen" userId="0d3049c6-91aa-499b-955c-649092f71dbf" providerId="ADAL" clId="{1EE1AD89-4C81-40CE-BFC5-C90A2588535B}" dt="2023-12-15T14:27:46.036" v="2655" actId="27636"/>
        <pc:sldMkLst>
          <pc:docMk/>
          <pc:sldMk cId="128572451" sldId="875"/>
        </pc:sldMkLst>
        <pc:spChg chg="mod">
          <ac:chgData name="Lloyd, Stephen" userId="0d3049c6-91aa-499b-955c-649092f71dbf" providerId="ADAL" clId="{1EE1AD89-4C81-40CE-BFC5-C90A2588535B}" dt="2023-12-15T14:27:46.036" v="2655" actId="27636"/>
          <ac:spMkLst>
            <pc:docMk/>
            <pc:sldMk cId="128572451" sldId="875"/>
            <ac:spMk id="3" creationId="{00000000-0000-0000-0000-000000000000}"/>
          </ac:spMkLst>
        </pc:spChg>
        <pc:spChg chg="mod">
          <ac:chgData name="Lloyd, Stephen" userId="0d3049c6-91aa-499b-955c-649092f71dbf" providerId="ADAL" clId="{1EE1AD89-4C81-40CE-BFC5-C90A2588535B}" dt="2023-12-15T14:27:32.567" v="2653"/>
          <ac:spMkLst>
            <pc:docMk/>
            <pc:sldMk cId="128572451" sldId="875"/>
            <ac:spMk id="7" creationId="{20DD921D-5522-4289-913C-20081B465C1E}"/>
          </ac:spMkLst>
        </pc:spChg>
      </pc:sldChg>
      <pc:sldChg chg="modTransition">
        <pc:chgData name="Lloyd, Stephen" userId="0d3049c6-91aa-499b-955c-649092f71dbf" providerId="ADAL" clId="{1EE1AD89-4C81-40CE-BFC5-C90A2588535B}" dt="2023-11-06T13:57:30.165" v="1972"/>
        <pc:sldMkLst>
          <pc:docMk/>
          <pc:sldMk cId="908829434" sldId="876"/>
        </pc:sldMkLst>
      </pc:sldChg>
      <pc:sldChg chg="modSp mod modTransition">
        <pc:chgData name="Lloyd, Stephen" userId="0d3049c6-91aa-499b-955c-649092f71dbf" providerId="ADAL" clId="{1EE1AD89-4C81-40CE-BFC5-C90A2588535B}" dt="2023-11-06T13:57:30.165" v="1972"/>
        <pc:sldMkLst>
          <pc:docMk/>
          <pc:sldMk cId="356318492" sldId="877"/>
        </pc:sldMkLst>
        <pc:spChg chg="mod">
          <ac:chgData name="Lloyd, Stephen" userId="0d3049c6-91aa-499b-955c-649092f71dbf" providerId="ADAL" clId="{1EE1AD89-4C81-40CE-BFC5-C90A2588535B}" dt="2023-11-03T18:01:26.211" v="874" actId="20577"/>
          <ac:spMkLst>
            <pc:docMk/>
            <pc:sldMk cId="356318492" sldId="877"/>
            <ac:spMk id="3" creationId="{00000000-0000-0000-0000-000000000000}"/>
          </ac:spMkLst>
        </pc:spChg>
      </pc:sldChg>
      <pc:sldChg chg="modTransition">
        <pc:chgData name="Lloyd, Stephen" userId="0d3049c6-91aa-499b-955c-649092f71dbf" providerId="ADAL" clId="{1EE1AD89-4C81-40CE-BFC5-C90A2588535B}" dt="2023-11-06T13:57:30.165" v="1972"/>
        <pc:sldMkLst>
          <pc:docMk/>
          <pc:sldMk cId="1813508389" sldId="878"/>
        </pc:sldMkLst>
      </pc:sldChg>
      <pc:sldChg chg="modTransition">
        <pc:chgData name="Lloyd, Stephen" userId="0d3049c6-91aa-499b-955c-649092f71dbf" providerId="ADAL" clId="{1EE1AD89-4C81-40CE-BFC5-C90A2588535B}" dt="2023-11-06T13:57:30.165" v="1972"/>
        <pc:sldMkLst>
          <pc:docMk/>
          <pc:sldMk cId="1092016703" sldId="879"/>
        </pc:sldMkLst>
      </pc:sldChg>
      <pc:sldChg chg="modTransition">
        <pc:chgData name="Lloyd, Stephen" userId="0d3049c6-91aa-499b-955c-649092f71dbf" providerId="ADAL" clId="{1EE1AD89-4C81-40CE-BFC5-C90A2588535B}" dt="2023-11-06T13:57:30.165" v="1972"/>
        <pc:sldMkLst>
          <pc:docMk/>
          <pc:sldMk cId="4044996755" sldId="880"/>
        </pc:sldMkLst>
      </pc:sldChg>
      <pc:sldChg chg="modTransition">
        <pc:chgData name="Lloyd, Stephen" userId="0d3049c6-91aa-499b-955c-649092f71dbf" providerId="ADAL" clId="{1EE1AD89-4C81-40CE-BFC5-C90A2588535B}" dt="2023-11-06T13:57:30.165" v="1972"/>
        <pc:sldMkLst>
          <pc:docMk/>
          <pc:sldMk cId="3346713597" sldId="881"/>
        </pc:sldMkLst>
      </pc:sldChg>
      <pc:sldChg chg="modTransition">
        <pc:chgData name="Lloyd, Stephen" userId="0d3049c6-91aa-499b-955c-649092f71dbf" providerId="ADAL" clId="{1EE1AD89-4C81-40CE-BFC5-C90A2588535B}" dt="2023-11-06T13:57:30.165" v="1972"/>
        <pc:sldMkLst>
          <pc:docMk/>
          <pc:sldMk cId="1295042710" sldId="882"/>
        </pc:sldMkLst>
      </pc:sldChg>
      <pc:sldChg chg="modTransition">
        <pc:chgData name="Lloyd, Stephen" userId="0d3049c6-91aa-499b-955c-649092f71dbf" providerId="ADAL" clId="{1EE1AD89-4C81-40CE-BFC5-C90A2588535B}" dt="2023-11-06T13:57:30.165" v="1972"/>
        <pc:sldMkLst>
          <pc:docMk/>
          <pc:sldMk cId="3477166641" sldId="883"/>
        </pc:sldMkLst>
      </pc:sldChg>
      <pc:sldChg chg="modTransition">
        <pc:chgData name="Lloyd, Stephen" userId="0d3049c6-91aa-499b-955c-649092f71dbf" providerId="ADAL" clId="{1EE1AD89-4C81-40CE-BFC5-C90A2588535B}" dt="2023-11-06T13:57:30.165" v="1972"/>
        <pc:sldMkLst>
          <pc:docMk/>
          <pc:sldMk cId="2976389906" sldId="884"/>
        </pc:sldMkLst>
      </pc:sldChg>
      <pc:sldChg chg="modTransition">
        <pc:chgData name="Lloyd, Stephen" userId="0d3049c6-91aa-499b-955c-649092f71dbf" providerId="ADAL" clId="{1EE1AD89-4C81-40CE-BFC5-C90A2588535B}" dt="2023-11-06T13:57:30.165" v="1972"/>
        <pc:sldMkLst>
          <pc:docMk/>
          <pc:sldMk cId="292923626" sldId="885"/>
        </pc:sldMkLst>
      </pc:sldChg>
      <pc:sldChg chg="modTransition">
        <pc:chgData name="Lloyd, Stephen" userId="0d3049c6-91aa-499b-955c-649092f71dbf" providerId="ADAL" clId="{1EE1AD89-4C81-40CE-BFC5-C90A2588535B}" dt="2023-11-06T13:57:30.165" v="1972"/>
        <pc:sldMkLst>
          <pc:docMk/>
          <pc:sldMk cId="4234912525" sldId="886"/>
        </pc:sldMkLst>
      </pc:sldChg>
      <pc:sldChg chg="modTransition">
        <pc:chgData name="Lloyd, Stephen" userId="0d3049c6-91aa-499b-955c-649092f71dbf" providerId="ADAL" clId="{1EE1AD89-4C81-40CE-BFC5-C90A2588535B}" dt="2023-11-06T13:57:30.165" v="1972"/>
        <pc:sldMkLst>
          <pc:docMk/>
          <pc:sldMk cId="2574625405" sldId="887"/>
        </pc:sldMkLst>
      </pc:sldChg>
      <pc:sldChg chg="modTransition">
        <pc:chgData name="Lloyd, Stephen" userId="0d3049c6-91aa-499b-955c-649092f71dbf" providerId="ADAL" clId="{1EE1AD89-4C81-40CE-BFC5-C90A2588535B}" dt="2023-11-06T13:57:30.165" v="1972"/>
        <pc:sldMkLst>
          <pc:docMk/>
          <pc:sldMk cId="3268536487" sldId="888"/>
        </pc:sldMkLst>
      </pc:sldChg>
      <pc:sldChg chg="modTransition">
        <pc:chgData name="Lloyd, Stephen" userId="0d3049c6-91aa-499b-955c-649092f71dbf" providerId="ADAL" clId="{1EE1AD89-4C81-40CE-BFC5-C90A2588535B}" dt="2023-11-06T13:57:30.165" v="1972"/>
        <pc:sldMkLst>
          <pc:docMk/>
          <pc:sldMk cId="1111329329" sldId="889"/>
        </pc:sldMkLst>
      </pc:sldChg>
      <pc:sldChg chg="modTransition">
        <pc:chgData name="Lloyd, Stephen" userId="0d3049c6-91aa-499b-955c-649092f71dbf" providerId="ADAL" clId="{1EE1AD89-4C81-40CE-BFC5-C90A2588535B}" dt="2023-11-06T13:57:30.165" v="1972"/>
        <pc:sldMkLst>
          <pc:docMk/>
          <pc:sldMk cId="2008666258" sldId="890"/>
        </pc:sldMkLst>
      </pc:sldChg>
      <pc:sldChg chg="modTransition">
        <pc:chgData name="Lloyd, Stephen" userId="0d3049c6-91aa-499b-955c-649092f71dbf" providerId="ADAL" clId="{1EE1AD89-4C81-40CE-BFC5-C90A2588535B}" dt="2023-11-06T13:57:30.165" v="1972"/>
        <pc:sldMkLst>
          <pc:docMk/>
          <pc:sldMk cId="3633868979" sldId="891"/>
        </pc:sldMkLst>
      </pc:sldChg>
      <pc:sldChg chg="modTransition modNotesTx">
        <pc:chgData name="Lloyd, Stephen" userId="0d3049c6-91aa-499b-955c-649092f71dbf" providerId="ADAL" clId="{1EE1AD89-4C81-40CE-BFC5-C90A2588535B}" dt="2023-11-06T13:57:30.165" v="1972"/>
        <pc:sldMkLst>
          <pc:docMk/>
          <pc:sldMk cId="2594894329" sldId="892"/>
        </pc:sldMkLst>
      </pc:sldChg>
      <pc:sldChg chg="modTransition">
        <pc:chgData name="Lloyd, Stephen" userId="0d3049c6-91aa-499b-955c-649092f71dbf" providerId="ADAL" clId="{1EE1AD89-4C81-40CE-BFC5-C90A2588535B}" dt="2023-11-06T13:57:30.165" v="1972"/>
        <pc:sldMkLst>
          <pc:docMk/>
          <pc:sldMk cId="2334864" sldId="893"/>
        </pc:sldMkLst>
      </pc:sldChg>
      <pc:sldChg chg="modTransition">
        <pc:chgData name="Lloyd, Stephen" userId="0d3049c6-91aa-499b-955c-649092f71dbf" providerId="ADAL" clId="{1EE1AD89-4C81-40CE-BFC5-C90A2588535B}" dt="2023-11-06T13:57:30.165" v="1972"/>
        <pc:sldMkLst>
          <pc:docMk/>
          <pc:sldMk cId="3906679786" sldId="894"/>
        </pc:sldMkLst>
      </pc:sldChg>
      <pc:sldChg chg="modTransition">
        <pc:chgData name="Lloyd, Stephen" userId="0d3049c6-91aa-499b-955c-649092f71dbf" providerId="ADAL" clId="{1EE1AD89-4C81-40CE-BFC5-C90A2588535B}" dt="2023-11-06T13:57:30.165" v="1972"/>
        <pc:sldMkLst>
          <pc:docMk/>
          <pc:sldMk cId="2513884118" sldId="895"/>
        </pc:sldMkLst>
      </pc:sldChg>
      <pc:sldChg chg="modTransition">
        <pc:chgData name="Lloyd, Stephen" userId="0d3049c6-91aa-499b-955c-649092f71dbf" providerId="ADAL" clId="{1EE1AD89-4C81-40CE-BFC5-C90A2588535B}" dt="2023-11-06T13:57:30.165" v="1972"/>
        <pc:sldMkLst>
          <pc:docMk/>
          <pc:sldMk cId="2828738378" sldId="896"/>
        </pc:sldMkLst>
      </pc:sldChg>
      <pc:sldChg chg="modTransition">
        <pc:chgData name="Lloyd, Stephen" userId="0d3049c6-91aa-499b-955c-649092f71dbf" providerId="ADAL" clId="{1EE1AD89-4C81-40CE-BFC5-C90A2588535B}" dt="2023-11-06T13:57:30.165" v="1972"/>
        <pc:sldMkLst>
          <pc:docMk/>
          <pc:sldMk cId="3648800754" sldId="897"/>
        </pc:sldMkLst>
      </pc:sldChg>
      <pc:sldChg chg="modTransition">
        <pc:chgData name="Lloyd, Stephen" userId="0d3049c6-91aa-499b-955c-649092f71dbf" providerId="ADAL" clId="{1EE1AD89-4C81-40CE-BFC5-C90A2588535B}" dt="2023-11-06T13:57:30.165" v="1972"/>
        <pc:sldMkLst>
          <pc:docMk/>
          <pc:sldMk cId="2162284323" sldId="898"/>
        </pc:sldMkLst>
      </pc:sldChg>
      <pc:sldChg chg="modTransition">
        <pc:chgData name="Lloyd, Stephen" userId="0d3049c6-91aa-499b-955c-649092f71dbf" providerId="ADAL" clId="{1EE1AD89-4C81-40CE-BFC5-C90A2588535B}" dt="2023-11-06T13:57:30.165" v="1972"/>
        <pc:sldMkLst>
          <pc:docMk/>
          <pc:sldMk cId="146962635" sldId="899"/>
        </pc:sldMkLst>
      </pc:sldChg>
      <pc:sldChg chg="modTransition">
        <pc:chgData name="Lloyd, Stephen" userId="0d3049c6-91aa-499b-955c-649092f71dbf" providerId="ADAL" clId="{1EE1AD89-4C81-40CE-BFC5-C90A2588535B}" dt="2023-11-06T13:57:30.165" v="1972"/>
        <pc:sldMkLst>
          <pc:docMk/>
          <pc:sldMk cId="3127615662" sldId="900"/>
        </pc:sldMkLst>
      </pc:sldChg>
      <pc:sldChg chg="modTransition">
        <pc:chgData name="Lloyd, Stephen" userId="0d3049c6-91aa-499b-955c-649092f71dbf" providerId="ADAL" clId="{1EE1AD89-4C81-40CE-BFC5-C90A2588535B}" dt="2023-11-06T13:57:30.165" v="1972"/>
        <pc:sldMkLst>
          <pc:docMk/>
          <pc:sldMk cId="2761692018" sldId="901"/>
        </pc:sldMkLst>
      </pc:sldChg>
      <pc:sldChg chg="modSp mod modTransition modNotesTx">
        <pc:chgData name="Lloyd, Stephen" userId="0d3049c6-91aa-499b-955c-649092f71dbf" providerId="ADAL" clId="{1EE1AD89-4C81-40CE-BFC5-C90A2588535B}" dt="2023-11-06T13:57:30.165" v="1972"/>
        <pc:sldMkLst>
          <pc:docMk/>
          <pc:sldMk cId="60194651" sldId="902"/>
        </pc:sldMkLst>
        <pc:spChg chg="mod">
          <ac:chgData name="Lloyd, Stephen" userId="0d3049c6-91aa-499b-955c-649092f71dbf" providerId="ADAL" clId="{1EE1AD89-4C81-40CE-BFC5-C90A2588535B}" dt="2023-11-03T17:48:08.203" v="420" actId="20577"/>
          <ac:spMkLst>
            <pc:docMk/>
            <pc:sldMk cId="60194651" sldId="902"/>
            <ac:spMk id="3" creationId="{00000000-0000-0000-0000-000000000000}"/>
          </ac:spMkLst>
        </pc:spChg>
      </pc:sldChg>
      <pc:sldChg chg="modTransition modNotesTx">
        <pc:chgData name="Lloyd, Stephen" userId="0d3049c6-91aa-499b-955c-649092f71dbf" providerId="ADAL" clId="{1EE1AD89-4C81-40CE-BFC5-C90A2588535B}" dt="2023-11-06T13:57:30.165" v="1972"/>
        <pc:sldMkLst>
          <pc:docMk/>
          <pc:sldMk cId="3015016024" sldId="903"/>
        </pc:sldMkLst>
      </pc:sldChg>
      <pc:sldChg chg="modSp mod modTransition">
        <pc:chgData name="Lloyd, Stephen" userId="0d3049c6-91aa-499b-955c-649092f71dbf" providerId="ADAL" clId="{1EE1AD89-4C81-40CE-BFC5-C90A2588535B}" dt="2023-12-15T14:28:33.420" v="2656"/>
        <pc:sldMkLst>
          <pc:docMk/>
          <pc:sldMk cId="3766624415" sldId="904"/>
        </pc:sldMkLst>
        <pc:spChg chg="mod">
          <ac:chgData name="Lloyd, Stephen" userId="0d3049c6-91aa-499b-955c-649092f71dbf" providerId="ADAL" clId="{1EE1AD89-4C81-40CE-BFC5-C90A2588535B}" dt="2023-12-15T14:28:33.420" v="2656"/>
          <ac:spMkLst>
            <pc:docMk/>
            <pc:sldMk cId="3766624415" sldId="904"/>
            <ac:spMk id="3" creationId="{00000000-0000-0000-0000-000000000000}"/>
          </ac:spMkLst>
        </pc:spChg>
      </pc:sldChg>
      <pc:sldChg chg="modTransition">
        <pc:chgData name="Lloyd, Stephen" userId="0d3049c6-91aa-499b-955c-649092f71dbf" providerId="ADAL" clId="{1EE1AD89-4C81-40CE-BFC5-C90A2588535B}" dt="2023-11-06T13:57:30.165" v="1972"/>
        <pc:sldMkLst>
          <pc:docMk/>
          <pc:sldMk cId="3719548326" sldId="905"/>
        </pc:sldMkLst>
      </pc:sldChg>
      <pc:sldChg chg="modTransition">
        <pc:chgData name="Lloyd, Stephen" userId="0d3049c6-91aa-499b-955c-649092f71dbf" providerId="ADAL" clId="{1EE1AD89-4C81-40CE-BFC5-C90A2588535B}" dt="2023-11-06T13:57:30.165" v="1972"/>
        <pc:sldMkLst>
          <pc:docMk/>
          <pc:sldMk cId="584762609" sldId="906"/>
        </pc:sldMkLst>
      </pc:sldChg>
      <pc:sldChg chg="modTransition">
        <pc:chgData name="Lloyd, Stephen" userId="0d3049c6-91aa-499b-955c-649092f71dbf" providerId="ADAL" clId="{1EE1AD89-4C81-40CE-BFC5-C90A2588535B}" dt="2023-11-06T13:57:30.165" v="1972"/>
        <pc:sldMkLst>
          <pc:docMk/>
          <pc:sldMk cId="2326268429" sldId="907"/>
        </pc:sldMkLst>
      </pc:sldChg>
      <pc:sldChg chg="modTransition">
        <pc:chgData name="Lloyd, Stephen" userId="0d3049c6-91aa-499b-955c-649092f71dbf" providerId="ADAL" clId="{1EE1AD89-4C81-40CE-BFC5-C90A2588535B}" dt="2023-11-06T13:57:30.165" v="1972"/>
        <pc:sldMkLst>
          <pc:docMk/>
          <pc:sldMk cId="100361866" sldId="908"/>
        </pc:sldMkLst>
      </pc:sldChg>
      <pc:sldChg chg="modTransition">
        <pc:chgData name="Lloyd, Stephen" userId="0d3049c6-91aa-499b-955c-649092f71dbf" providerId="ADAL" clId="{1EE1AD89-4C81-40CE-BFC5-C90A2588535B}" dt="2023-11-06T13:57:30.165" v="1972"/>
        <pc:sldMkLst>
          <pc:docMk/>
          <pc:sldMk cId="1838077511" sldId="909"/>
        </pc:sldMkLst>
      </pc:sldChg>
      <pc:sldChg chg="modTransition">
        <pc:chgData name="Lloyd, Stephen" userId="0d3049c6-91aa-499b-955c-649092f71dbf" providerId="ADAL" clId="{1EE1AD89-4C81-40CE-BFC5-C90A2588535B}" dt="2023-11-06T13:57:30.165" v="1972"/>
        <pc:sldMkLst>
          <pc:docMk/>
          <pc:sldMk cId="21985974" sldId="910"/>
        </pc:sldMkLst>
      </pc:sldChg>
      <pc:sldChg chg="modTransition">
        <pc:chgData name="Lloyd, Stephen" userId="0d3049c6-91aa-499b-955c-649092f71dbf" providerId="ADAL" clId="{1EE1AD89-4C81-40CE-BFC5-C90A2588535B}" dt="2023-11-06T13:57:30.165" v="1972"/>
        <pc:sldMkLst>
          <pc:docMk/>
          <pc:sldMk cId="3943762051" sldId="911"/>
        </pc:sldMkLst>
      </pc:sldChg>
      <pc:sldChg chg="modTransition">
        <pc:chgData name="Lloyd, Stephen" userId="0d3049c6-91aa-499b-955c-649092f71dbf" providerId="ADAL" clId="{1EE1AD89-4C81-40CE-BFC5-C90A2588535B}" dt="2023-11-06T13:57:30.165" v="1972"/>
        <pc:sldMkLst>
          <pc:docMk/>
          <pc:sldMk cId="1381805083" sldId="912"/>
        </pc:sldMkLst>
      </pc:sldChg>
      <pc:sldChg chg="modTransition">
        <pc:chgData name="Lloyd, Stephen" userId="0d3049c6-91aa-499b-955c-649092f71dbf" providerId="ADAL" clId="{1EE1AD89-4C81-40CE-BFC5-C90A2588535B}" dt="2023-11-06T13:57:30.165" v="1972"/>
        <pc:sldMkLst>
          <pc:docMk/>
          <pc:sldMk cId="3242626096" sldId="913"/>
        </pc:sldMkLst>
      </pc:sldChg>
      <pc:sldChg chg="modTransition modNotesTx">
        <pc:chgData name="Lloyd, Stephen" userId="0d3049c6-91aa-499b-955c-649092f71dbf" providerId="ADAL" clId="{1EE1AD89-4C81-40CE-BFC5-C90A2588535B}" dt="2023-11-06T13:57:30.165" v="1972"/>
        <pc:sldMkLst>
          <pc:docMk/>
          <pc:sldMk cId="3293906041" sldId="914"/>
        </pc:sldMkLst>
      </pc:sldChg>
      <pc:sldChg chg="modTransition">
        <pc:chgData name="Lloyd, Stephen" userId="0d3049c6-91aa-499b-955c-649092f71dbf" providerId="ADAL" clId="{1EE1AD89-4C81-40CE-BFC5-C90A2588535B}" dt="2023-11-06T13:57:30.165" v="1972"/>
        <pc:sldMkLst>
          <pc:docMk/>
          <pc:sldMk cId="1271785208" sldId="915"/>
        </pc:sldMkLst>
      </pc:sldChg>
      <pc:sldChg chg="modSp mod modTransition">
        <pc:chgData name="Lloyd, Stephen" userId="0d3049c6-91aa-499b-955c-649092f71dbf" providerId="ADAL" clId="{1EE1AD89-4C81-40CE-BFC5-C90A2588535B}" dt="2023-11-06T13:57:30.165" v="1972"/>
        <pc:sldMkLst>
          <pc:docMk/>
          <pc:sldMk cId="2494767423" sldId="916"/>
        </pc:sldMkLst>
        <pc:spChg chg="mod">
          <ac:chgData name="Lloyd, Stephen" userId="0d3049c6-91aa-499b-955c-649092f71dbf" providerId="ADAL" clId="{1EE1AD89-4C81-40CE-BFC5-C90A2588535B}" dt="2023-11-03T18:17:07.930" v="1174" actId="27636"/>
          <ac:spMkLst>
            <pc:docMk/>
            <pc:sldMk cId="2494767423" sldId="916"/>
            <ac:spMk id="3" creationId="{00000000-0000-0000-0000-000000000000}"/>
          </ac:spMkLst>
        </pc:spChg>
      </pc:sldChg>
      <pc:sldChg chg="modTransition">
        <pc:chgData name="Lloyd, Stephen" userId="0d3049c6-91aa-499b-955c-649092f71dbf" providerId="ADAL" clId="{1EE1AD89-4C81-40CE-BFC5-C90A2588535B}" dt="2023-11-06T13:57:30.165" v="1972"/>
        <pc:sldMkLst>
          <pc:docMk/>
          <pc:sldMk cId="622204885" sldId="917"/>
        </pc:sldMkLst>
      </pc:sldChg>
      <pc:sldChg chg="modSp mod modTransition">
        <pc:chgData name="Lloyd, Stephen" userId="0d3049c6-91aa-499b-955c-649092f71dbf" providerId="ADAL" clId="{1EE1AD89-4C81-40CE-BFC5-C90A2588535B}" dt="2023-11-06T13:57:30.165" v="1972"/>
        <pc:sldMkLst>
          <pc:docMk/>
          <pc:sldMk cId="2831178414" sldId="918"/>
        </pc:sldMkLst>
        <pc:spChg chg="mod">
          <ac:chgData name="Lloyd, Stephen" userId="0d3049c6-91aa-499b-955c-649092f71dbf" providerId="ADAL" clId="{1EE1AD89-4C81-40CE-BFC5-C90A2588535B}" dt="2023-11-03T18:12:16.513" v="1032" actId="20577"/>
          <ac:spMkLst>
            <pc:docMk/>
            <pc:sldMk cId="2831178414" sldId="918"/>
            <ac:spMk id="3" creationId="{00000000-0000-0000-0000-000000000000}"/>
          </ac:spMkLst>
        </pc:spChg>
      </pc:sldChg>
      <pc:sldChg chg="modTransition">
        <pc:chgData name="Lloyd, Stephen" userId="0d3049c6-91aa-499b-955c-649092f71dbf" providerId="ADAL" clId="{1EE1AD89-4C81-40CE-BFC5-C90A2588535B}" dt="2023-11-06T13:57:30.165" v="1972"/>
        <pc:sldMkLst>
          <pc:docMk/>
          <pc:sldMk cId="2870700067" sldId="919"/>
        </pc:sldMkLst>
      </pc:sldChg>
      <pc:sldChg chg="modTransition modNotesTx">
        <pc:chgData name="Lloyd, Stephen" userId="0d3049c6-91aa-499b-955c-649092f71dbf" providerId="ADAL" clId="{1EE1AD89-4C81-40CE-BFC5-C90A2588535B}" dt="2023-11-06T13:57:30.165" v="1972"/>
        <pc:sldMkLst>
          <pc:docMk/>
          <pc:sldMk cId="4132310525" sldId="920"/>
        </pc:sldMkLst>
      </pc:sldChg>
      <pc:sldChg chg="modTransition">
        <pc:chgData name="Lloyd, Stephen" userId="0d3049c6-91aa-499b-955c-649092f71dbf" providerId="ADAL" clId="{1EE1AD89-4C81-40CE-BFC5-C90A2588535B}" dt="2023-11-06T13:57:30.165" v="1972"/>
        <pc:sldMkLst>
          <pc:docMk/>
          <pc:sldMk cId="2452887986" sldId="921"/>
        </pc:sldMkLst>
      </pc:sldChg>
      <pc:sldChg chg="modSp mod modTransition modNotesTx">
        <pc:chgData name="Lloyd, Stephen" userId="0d3049c6-91aa-499b-955c-649092f71dbf" providerId="ADAL" clId="{1EE1AD89-4C81-40CE-BFC5-C90A2588535B}" dt="2023-11-06T13:57:30.165" v="1972"/>
        <pc:sldMkLst>
          <pc:docMk/>
          <pc:sldMk cId="3432350620" sldId="922"/>
        </pc:sldMkLst>
        <pc:spChg chg="mod">
          <ac:chgData name="Lloyd, Stephen" userId="0d3049c6-91aa-499b-955c-649092f71dbf" providerId="ADAL" clId="{1EE1AD89-4C81-40CE-BFC5-C90A2588535B}" dt="2023-11-03T18:15:01.737" v="1114" actId="20577"/>
          <ac:spMkLst>
            <pc:docMk/>
            <pc:sldMk cId="3432350620" sldId="922"/>
            <ac:spMk id="3" creationId="{00000000-0000-0000-0000-000000000000}"/>
          </ac:spMkLst>
        </pc:spChg>
      </pc:sldChg>
      <pc:sldChg chg="modTransition modNotesTx">
        <pc:chgData name="Lloyd, Stephen" userId="0d3049c6-91aa-499b-955c-649092f71dbf" providerId="ADAL" clId="{1EE1AD89-4C81-40CE-BFC5-C90A2588535B}" dt="2023-11-06T13:57:30.165" v="1972"/>
        <pc:sldMkLst>
          <pc:docMk/>
          <pc:sldMk cId="930866096" sldId="923"/>
        </pc:sldMkLst>
      </pc:sldChg>
      <pc:sldChg chg="modTransition">
        <pc:chgData name="Lloyd, Stephen" userId="0d3049c6-91aa-499b-955c-649092f71dbf" providerId="ADAL" clId="{1EE1AD89-4C81-40CE-BFC5-C90A2588535B}" dt="2023-11-06T13:57:30.165" v="1972"/>
        <pc:sldMkLst>
          <pc:docMk/>
          <pc:sldMk cId="478173875" sldId="925"/>
        </pc:sldMkLst>
      </pc:sldChg>
      <pc:sldChg chg="modTransition">
        <pc:chgData name="Lloyd, Stephen" userId="0d3049c6-91aa-499b-955c-649092f71dbf" providerId="ADAL" clId="{1EE1AD89-4C81-40CE-BFC5-C90A2588535B}" dt="2023-11-06T13:57:30.165" v="1972"/>
        <pc:sldMkLst>
          <pc:docMk/>
          <pc:sldMk cId="2286608330" sldId="926"/>
        </pc:sldMkLst>
      </pc:sldChg>
      <pc:sldChg chg="addSp delSp modSp mod modTransition">
        <pc:chgData name="Lloyd, Stephen" userId="0d3049c6-91aa-499b-955c-649092f71dbf" providerId="ADAL" clId="{1EE1AD89-4C81-40CE-BFC5-C90A2588535B}" dt="2023-11-07T14:27:11.046" v="2583" actId="14100"/>
        <pc:sldMkLst>
          <pc:docMk/>
          <pc:sldMk cId="4177250764" sldId="927"/>
        </pc:sldMkLst>
        <pc:spChg chg="add del mod">
          <ac:chgData name="Lloyd, Stephen" userId="0d3049c6-91aa-499b-955c-649092f71dbf" providerId="ADAL" clId="{1EE1AD89-4C81-40CE-BFC5-C90A2588535B}" dt="2023-11-03T18:22:34.145" v="1187" actId="478"/>
          <ac:spMkLst>
            <pc:docMk/>
            <pc:sldMk cId="4177250764" sldId="927"/>
            <ac:spMk id="5" creationId="{1ACF9F07-0A31-BD7E-4707-F736F9DF3ED3}"/>
          </ac:spMkLst>
        </pc:spChg>
        <pc:picChg chg="del">
          <ac:chgData name="Lloyd, Stephen" userId="0d3049c6-91aa-499b-955c-649092f71dbf" providerId="ADAL" clId="{1EE1AD89-4C81-40CE-BFC5-C90A2588535B}" dt="2023-11-03T18:21:54.694" v="1181" actId="478"/>
          <ac:picMkLst>
            <pc:docMk/>
            <pc:sldMk cId="4177250764" sldId="927"/>
            <ac:picMk id="7" creationId="{8CA456F4-45BB-4B3F-9C7F-C4BAF5996A8F}"/>
          </ac:picMkLst>
        </pc:picChg>
        <pc:picChg chg="add del mod">
          <ac:chgData name="Lloyd, Stephen" userId="0d3049c6-91aa-499b-955c-649092f71dbf" providerId="ADAL" clId="{1EE1AD89-4C81-40CE-BFC5-C90A2588535B}" dt="2023-11-03T18:28:24.896" v="1194" actId="478"/>
          <ac:picMkLst>
            <pc:docMk/>
            <pc:sldMk cId="4177250764" sldId="927"/>
            <ac:picMk id="9" creationId="{175CE096-7CB3-F21D-9535-1045192C6FE8}"/>
          </ac:picMkLst>
        </pc:picChg>
        <pc:picChg chg="add mod">
          <ac:chgData name="Lloyd, Stephen" userId="0d3049c6-91aa-499b-955c-649092f71dbf" providerId="ADAL" clId="{1EE1AD89-4C81-40CE-BFC5-C90A2588535B}" dt="2023-11-07T14:27:11.046" v="2583" actId="14100"/>
          <ac:picMkLst>
            <pc:docMk/>
            <pc:sldMk cId="4177250764" sldId="927"/>
            <ac:picMk id="11" creationId="{BCC61748-3CE3-C327-100C-FE4B7F0A1414}"/>
          </ac:picMkLst>
        </pc:picChg>
      </pc:sldChg>
      <pc:sldChg chg="modTransition">
        <pc:chgData name="Lloyd, Stephen" userId="0d3049c6-91aa-499b-955c-649092f71dbf" providerId="ADAL" clId="{1EE1AD89-4C81-40CE-BFC5-C90A2588535B}" dt="2023-11-06T13:57:30.165" v="1972"/>
        <pc:sldMkLst>
          <pc:docMk/>
          <pc:sldMk cId="1633395147" sldId="930"/>
        </pc:sldMkLst>
      </pc:sldChg>
      <pc:sldChg chg="modSp mod modTransition">
        <pc:chgData name="Lloyd, Stephen" userId="0d3049c6-91aa-499b-955c-649092f71dbf" providerId="ADAL" clId="{1EE1AD89-4C81-40CE-BFC5-C90A2588535B}" dt="2023-11-06T13:57:30.165" v="1972"/>
        <pc:sldMkLst>
          <pc:docMk/>
          <pc:sldMk cId="3780511968" sldId="931"/>
        </pc:sldMkLst>
        <pc:spChg chg="mod">
          <ac:chgData name="Lloyd, Stephen" userId="0d3049c6-91aa-499b-955c-649092f71dbf" providerId="ADAL" clId="{1EE1AD89-4C81-40CE-BFC5-C90A2588535B}" dt="2023-11-03T19:02:51.296" v="1967" actId="207"/>
          <ac:spMkLst>
            <pc:docMk/>
            <pc:sldMk cId="3780511968" sldId="931"/>
            <ac:spMk id="3" creationId="{00000000-0000-0000-0000-000000000000}"/>
          </ac:spMkLst>
        </pc:spChg>
      </pc:sldChg>
      <pc:sldChg chg="modTransition">
        <pc:chgData name="Lloyd, Stephen" userId="0d3049c6-91aa-499b-955c-649092f71dbf" providerId="ADAL" clId="{1EE1AD89-4C81-40CE-BFC5-C90A2588535B}" dt="2023-11-06T13:57:30.165" v="1972"/>
        <pc:sldMkLst>
          <pc:docMk/>
          <pc:sldMk cId="2758602797" sldId="933"/>
        </pc:sldMkLst>
      </pc:sldChg>
      <pc:sldChg chg="modTransition">
        <pc:chgData name="Lloyd, Stephen" userId="0d3049c6-91aa-499b-955c-649092f71dbf" providerId="ADAL" clId="{1EE1AD89-4C81-40CE-BFC5-C90A2588535B}" dt="2023-11-06T13:57:30.165" v="1972"/>
        <pc:sldMkLst>
          <pc:docMk/>
          <pc:sldMk cId="3209564277" sldId="934"/>
        </pc:sldMkLst>
      </pc:sldChg>
      <pc:sldChg chg="modSp mod modTransition">
        <pc:chgData name="Lloyd, Stephen" userId="0d3049c6-91aa-499b-955c-649092f71dbf" providerId="ADAL" clId="{1EE1AD89-4C81-40CE-BFC5-C90A2588535B}" dt="2023-11-06T13:57:30.165" v="1972"/>
        <pc:sldMkLst>
          <pc:docMk/>
          <pc:sldMk cId="615449315" sldId="935"/>
        </pc:sldMkLst>
        <pc:spChg chg="mod">
          <ac:chgData name="Lloyd, Stephen" userId="0d3049c6-91aa-499b-955c-649092f71dbf" providerId="ADAL" clId="{1EE1AD89-4C81-40CE-BFC5-C90A2588535B}" dt="2023-11-03T19:03:56.681" v="1970" actId="12"/>
          <ac:spMkLst>
            <pc:docMk/>
            <pc:sldMk cId="615449315" sldId="935"/>
            <ac:spMk id="4" creationId="{00000000-0000-0000-0000-000000000000}"/>
          </ac:spMkLst>
        </pc:spChg>
      </pc:sldChg>
      <pc:sldChg chg="modTransition">
        <pc:chgData name="Lloyd, Stephen" userId="0d3049c6-91aa-499b-955c-649092f71dbf" providerId="ADAL" clId="{1EE1AD89-4C81-40CE-BFC5-C90A2588535B}" dt="2023-11-06T13:57:30.165" v="1972"/>
        <pc:sldMkLst>
          <pc:docMk/>
          <pc:sldMk cId="1327777093" sldId="936"/>
        </pc:sldMkLst>
      </pc:sldChg>
      <pc:sldChg chg="modTransition">
        <pc:chgData name="Lloyd, Stephen" userId="0d3049c6-91aa-499b-955c-649092f71dbf" providerId="ADAL" clId="{1EE1AD89-4C81-40CE-BFC5-C90A2588535B}" dt="2023-11-06T13:57:30.165" v="1972"/>
        <pc:sldMkLst>
          <pc:docMk/>
          <pc:sldMk cId="2370958839" sldId="937"/>
        </pc:sldMkLst>
      </pc:sldChg>
      <pc:sldChg chg="modTransition">
        <pc:chgData name="Lloyd, Stephen" userId="0d3049c6-91aa-499b-955c-649092f71dbf" providerId="ADAL" clId="{1EE1AD89-4C81-40CE-BFC5-C90A2588535B}" dt="2023-11-06T13:57:30.165" v="1972"/>
        <pc:sldMkLst>
          <pc:docMk/>
          <pc:sldMk cId="2521367003" sldId="938"/>
        </pc:sldMkLst>
      </pc:sldChg>
      <pc:sldChg chg="modTransition">
        <pc:chgData name="Lloyd, Stephen" userId="0d3049c6-91aa-499b-955c-649092f71dbf" providerId="ADAL" clId="{1EE1AD89-4C81-40CE-BFC5-C90A2588535B}" dt="2023-11-06T13:57:30.165" v="1972"/>
        <pc:sldMkLst>
          <pc:docMk/>
          <pc:sldMk cId="645556782" sldId="939"/>
        </pc:sldMkLst>
      </pc:sldChg>
      <pc:sldChg chg="modTransition">
        <pc:chgData name="Lloyd, Stephen" userId="0d3049c6-91aa-499b-955c-649092f71dbf" providerId="ADAL" clId="{1EE1AD89-4C81-40CE-BFC5-C90A2588535B}" dt="2023-11-06T13:57:30.165" v="1972"/>
        <pc:sldMkLst>
          <pc:docMk/>
          <pc:sldMk cId="4019410464" sldId="940"/>
        </pc:sldMkLst>
      </pc:sldChg>
      <pc:sldChg chg="modTransition">
        <pc:chgData name="Lloyd, Stephen" userId="0d3049c6-91aa-499b-955c-649092f71dbf" providerId="ADAL" clId="{1EE1AD89-4C81-40CE-BFC5-C90A2588535B}" dt="2023-11-06T13:57:30.165" v="1972"/>
        <pc:sldMkLst>
          <pc:docMk/>
          <pc:sldMk cId="2963644121" sldId="941"/>
        </pc:sldMkLst>
      </pc:sldChg>
      <pc:sldChg chg="modTransition">
        <pc:chgData name="Lloyd, Stephen" userId="0d3049c6-91aa-499b-955c-649092f71dbf" providerId="ADAL" clId="{1EE1AD89-4C81-40CE-BFC5-C90A2588535B}" dt="2023-11-06T13:57:30.165" v="1972"/>
        <pc:sldMkLst>
          <pc:docMk/>
          <pc:sldMk cId="2981747601" sldId="946"/>
        </pc:sldMkLst>
      </pc:sldChg>
      <pc:sldChg chg="modTransition">
        <pc:chgData name="Lloyd, Stephen" userId="0d3049c6-91aa-499b-955c-649092f71dbf" providerId="ADAL" clId="{1EE1AD89-4C81-40CE-BFC5-C90A2588535B}" dt="2023-11-06T13:57:30.165" v="1972"/>
        <pc:sldMkLst>
          <pc:docMk/>
          <pc:sldMk cId="544804378" sldId="951"/>
        </pc:sldMkLst>
      </pc:sldChg>
      <pc:sldChg chg="modTransition">
        <pc:chgData name="Lloyd, Stephen" userId="0d3049c6-91aa-499b-955c-649092f71dbf" providerId="ADAL" clId="{1EE1AD89-4C81-40CE-BFC5-C90A2588535B}" dt="2023-11-06T13:57:30.165" v="1972"/>
        <pc:sldMkLst>
          <pc:docMk/>
          <pc:sldMk cId="2014599848" sldId="952"/>
        </pc:sldMkLst>
      </pc:sldChg>
      <pc:sldChg chg="modTransition">
        <pc:chgData name="Lloyd, Stephen" userId="0d3049c6-91aa-499b-955c-649092f71dbf" providerId="ADAL" clId="{1EE1AD89-4C81-40CE-BFC5-C90A2588535B}" dt="2023-11-06T13:57:30.165" v="1972"/>
        <pc:sldMkLst>
          <pc:docMk/>
          <pc:sldMk cId="2443270935" sldId="953"/>
        </pc:sldMkLst>
      </pc:sldChg>
      <pc:sldChg chg="modTransition">
        <pc:chgData name="Lloyd, Stephen" userId="0d3049c6-91aa-499b-955c-649092f71dbf" providerId="ADAL" clId="{1EE1AD89-4C81-40CE-BFC5-C90A2588535B}" dt="2023-11-06T13:57:30.165" v="1972"/>
        <pc:sldMkLst>
          <pc:docMk/>
          <pc:sldMk cId="3034996611" sldId="954"/>
        </pc:sldMkLst>
      </pc:sldChg>
      <pc:sldChg chg="modTransition">
        <pc:chgData name="Lloyd, Stephen" userId="0d3049c6-91aa-499b-955c-649092f71dbf" providerId="ADAL" clId="{1EE1AD89-4C81-40CE-BFC5-C90A2588535B}" dt="2023-11-06T13:57:30.165" v="1972"/>
        <pc:sldMkLst>
          <pc:docMk/>
          <pc:sldMk cId="1304919077" sldId="955"/>
        </pc:sldMkLst>
      </pc:sldChg>
      <pc:sldChg chg="modTransition">
        <pc:chgData name="Lloyd, Stephen" userId="0d3049c6-91aa-499b-955c-649092f71dbf" providerId="ADAL" clId="{1EE1AD89-4C81-40CE-BFC5-C90A2588535B}" dt="2023-11-06T13:57:30.165" v="1972"/>
        <pc:sldMkLst>
          <pc:docMk/>
          <pc:sldMk cId="4066974213" sldId="956"/>
        </pc:sldMkLst>
      </pc:sldChg>
      <pc:sldChg chg="modTransition">
        <pc:chgData name="Lloyd, Stephen" userId="0d3049c6-91aa-499b-955c-649092f71dbf" providerId="ADAL" clId="{1EE1AD89-4C81-40CE-BFC5-C90A2588535B}" dt="2023-11-06T13:57:30.165" v="1972"/>
        <pc:sldMkLst>
          <pc:docMk/>
          <pc:sldMk cId="2413202153" sldId="957"/>
        </pc:sldMkLst>
      </pc:sldChg>
      <pc:sldChg chg="modTransition">
        <pc:chgData name="Lloyd, Stephen" userId="0d3049c6-91aa-499b-955c-649092f71dbf" providerId="ADAL" clId="{1EE1AD89-4C81-40CE-BFC5-C90A2588535B}" dt="2023-11-06T13:57:30.165" v="1972"/>
        <pc:sldMkLst>
          <pc:docMk/>
          <pc:sldMk cId="3240121716" sldId="958"/>
        </pc:sldMkLst>
      </pc:sldChg>
      <pc:sldChg chg="modTransition">
        <pc:chgData name="Lloyd, Stephen" userId="0d3049c6-91aa-499b-955c-649092f71dbf" providerId="ADAL" clId="{1EE1AD89-4C81-40CE-BFC5-C90A2588535B}" dt="2023-11-06T13:57:30.165" v="1972"/>
        <pc:sldMkLst>
          <pc:docMk/>
          <pc:sldMk cId="4052201695" sldId="959"/>
        </pc:sldMkLst>
      </pc:sldChg>
      <pc:sldChg chg="addSp delSp modSp mod modTransition">
        <pc:chgData name="Lloyd, Stephen" userId="0d3049c6-91aa-499b-955c-649092f71dbf" providerId="ADAL" clId="{1EE1AD89-4C81-40CE-BFC5-C90A2588535B}" dt="2023-11-07T14:31:05.353" v="2646" actId="1076"/>
        <pc:sldMkLst>
          <pc:docMk/>
          <pc:sldMk cId="3316572168" sldId="961"/>
        </pc:sldMkLst>
        <pc:spChg chg="mod">
          <ac:chgData name="Lloyd, Stephen" userId="0d3049c6-91aa-499b-955c-649092f71dbf" providerId="ADAL" clId="{1EE1AD89-4C81-40CE-BFC5-C90A2588535B}" dt="2023-11-03T18:31:15.519" v="1250" actId="1037"/>
          <ac:spMkLst>
            <pc:docMk/>
            <pc:sldMk cId="3316572168" sldId="961"/>
            <ac:spMk id="2" creationId="{2DDD3D92-6BA0-42E6-AB5D-4A2552342D00}"/>
          </ac:spMkLst>
        </pc:spChg>
        <pc:spChg chg="add mod">
          <ac:chgData name="Lloyd, Stephen" userId="0d3049c6-91aa-499b-955c-649092f71dbf" providerId="ADAL" clId="{1EE1AD89-4C81-40CE-BFC5-C90A2588535B}" dt="2023-11-07T14:29:32.956" v="2596" actId="14100"/>
          <ac:spMkLst>
            <pc:docMk/>
            <pc:sldMk cId="3316572168" sldId="961"/>
            <ac:spMk id="4" creationId="{8D439F26-ABF0-241F-0FFF-3E64A2FDECF3}"/>
          </ac:spMkLst>
        </pc:spChg>
        <pc:spChg chg="add mod">
          <ac:chgData name="Lloyd, Stephen" userId="0d3049c6-91aa-499b-955c-649092f71dbf" providerId="ADAL" clId="{1EE1AD89-4C81-40CE-BFC5-C90A2588535B}" dt="2023-11-07T14:31:05.353" v="2646" actId="1076"/>
          <ac:spMkLst>
            <pc:docMk/>
            <pc:sldMk cId="3316572168" sldId="961"/>
            <ac:spMk id="6" creationId="{60D494AE-FF85-C1F8-E4F8-65C6B5A99E0C}"/>
          </ac:spMkLst>
        </pc:spChg>
        <pc:picChg chg="add del mod ord">
          <ac:chgData name="Lloyd, Stephen" userId="0d3049c6-91aa-499b-955c-649092f71dbf" providerId="ADAL" clId="{1EE1AD89-4C81-40CE-BFC5-C90A2588535B}" dt="2023-11-03T18:30:27.095" v="1220" actId="478"/>
          <ac:picMkLst>
            <pc:docMk/>
            <pc:sldMk cId="3316572168" sldId="961"/>
            <ac:picMk id="6" creationId="{AA3F0CE1-0FC5-E1CB-2249-680081092C01}"/>
          </ac:picMkLst>
        </pc:picChg>
        <pc:picChg chg="del">
          <ac:chgData name="Lloyd, Stephen" userId="0d3049c6-91aa-499b-955c-649092f71dbf" providerId="ADAL" clId="{1EE1AD89-4C81-40CE-BFC5-C90A2588535B}" dt="2023-11-03T18:29:34.920" v="1199" actId="478"/>
          <ac:picMkLst>
            <pc:docMk/>
            <pc:sldMk cId="3316572168" sldId="961"/>
            <ac:picMk id="7" creationId="{95ADCE36-BB85-434A-84B8-99EA269A9BFD}"/>
          </ac:picMkLst>
        </pc:picChg>
        <pc:picChg chg="add mod ord">
          <ac:chgData name="Lloyd, Stephen" userId="0d3049c6-91aa-499b-955c-649092f71dbf" providerId="ADAL" clId="{1EE1AD89-4C81-40CE-BFC5-C90A2588535B}" dt="2023-11-03T18:31:06.378" v="1240" actId="1035"/>
          <ac:picMkLst>
            <pc:docMk/>
            <pc:sldMk cId="3316572168" sldId="961"/>
            <ac:picMk id="10" creationId="{4E76FD1F-CDA7-73FB-2C3D-E91BB1968FC7}"/>
          </ac:picMkLst>
        </pc:picChg>
        <pc:cxnChg chg="add mod">
          <ac:chgData name="Lloyd, Stephen" userId="0d3049c6-91aa-499b-955c-649092f71dbf" providerId="ADAL" clId="{1EE1AD89-4C81-40CE-BFC5-C90A2588535B}" dt="2023-11-07T14:31:02.482" v="2645" actId="14100"/>
          <ac:cxnSpMkLst>
            <pc:docMk/>
            <pc:sldMk cId="3316572168" sldId="961"/>
            <ac:cxnSpMk id="7" creationId="{0A460DE4-977A-B524-2352-FAE14D05FACA}"/>
          </ac:cxnSpMkLst>
        </pc:cxnChg>
      </pc:sldChg>
      <pc:sldChg chg="addSp delSp modSp mod modTransition modNotesTx">
        <pc:chgData name="Lloyd, Stephen" userId="0d3049c6-91aa-499b-955c-649092f71dbf" providerId="ADAL" clId="{1EE1AD89-4C81-40CE-BFC5-C90A2588535B}" dt="2023-11-06T13:57:30.165" v="1972"/>
        <pc:sldMkLst>
          <pc:docMk/>
          <pc:sldMk cId="1625638436" sldId="962"/>
        </pc:sldMkLst>
        <pc:spChg chg="del">
          <ac:chgData name="Lloyd, Stephen" userId="0d3049c6-91aa-499b-955c-649092f71dbf" providerId="ADAL" clId="{1EE1AD89-4C81-40CE-BFC5-C90A2588535B}" dt="2023-11-03T18:34:21.681" v="1257" actId="478"/>
          <ac:spMkLst>
            <pc:docMk/>
            <pc:sldMk cId="1625638436" sldId="962"/>
            <ac:spMk id="2" creationId="{816B907E-B1F2-48F7-A98B-5329C1E10F24}"/>
          </ac:spMkLst>
        </pc:spChg>
        <pc:picChg chg="del">
          <ac:chgData name="Lloyd, Stephen" userId="0d3049c6-91aa-499b-955c-649092f71dbf" providerId="ADAL" clId="{1EE1AD89-4C81-40CE-BFC5-C90A2588535B}" dt="2023-11-03T18:34:23.360" v="1258" actId="478"/>
          <ac:picMkLst>
            <pc:docMk/>
            <pc:sldMk cId="1625638436" sldId="962"/>
            <ac:picMk id="3" creationId="{8079A9E8-47A5-4FF7-9917-793FA8598DD3}"/>
          </ac:picMkLst>
        </pc:picChg>
        <pc:picChg chg="del">
          <ac:chgData name="Lloyd, Stephen" userId="0d3049c6-91aa-499b-955c-649092f71dbf" providerId="ADAL" clId="{1EE1AD89-4C81-40CE-BFC5-C90A2588535B}" dt="2023-11-03T18:32:58.712" v="1251" actId="478"/>
          <ac:picMkLst>
            <pc:docMk/>
            <pc:sldMk cId="1625638436" sldId="962"/>
            <ac:picMk id="4" creationId="{6EC252BD-E514-4625-8CC3-279627DB45EB}"/>
          </ac:picMkLst>
        </pc:picChg>
        <pc:picChg chg="mod">
          <ac:chgData name="Lloyd, Stephen" userId="0d3049c6-91aa-499b-955c-649092f71dbf" providerId="ADAL" clId="{1EE1AD89-4C81-40CE-BFC5-C90A2588535B}" dt="2023-11-03T18:33:29.644" v="1256" actId="1076"/>
          <ac:picMkLst>
            <pc:docMk/>
            <pc:sldMk cId="1625638436" sldId="962"/>
            <ac:picMk id="5" creationId="{2263DCE5-EC6E-4B6F-A511-737DEAEFED6B}"/>
          </ac:picMkLst>
        </pc:picChg>
        <pc:picChg chg="add mod ord">
          <ac:chgData name="Lloyd, Stephen" userId="0d3049c6-91aa-499b-955c-649092f71dbf" providerId="ADAL" clId="{1EE1AD89-4C81-40CE-BFC5-C90A2588535B}" dt="2023-11-03T18:33:20.736" v="1255" actId="1076"/>
          <ac:picMkLst>
            <pc:docMk/>
            <pc:sldMk cId="1625638436" sldId="962"/>
            <ac:picMk id="8" creationId="{E8DFD5A0-6398-88DC-D489-09E6D0BA86A3}"/>
          </ac:picMkLst>
        </pc:picChg>
      </pc:sldChg>
      <pc:sldChg chg="delSp mod modTransition">
        <pc:chgData name="Lloyd, Stephen" userId="0d3049c6-91aa-499b-955c-649092f71dbf" providerId="ADAL" clId="{1EE1AD89-4C81-40CE-BFC5-C90A2588535B}" dt="2023-11-06T13:57:30.165" v="1972"/>
        <pc:sldMkLst>
          <pc:docMk/>
          <pc:sldMk cId="745937949" sldId="963"/>
        </pc:sldMkLst>
        <pc:picChg chg="del">
          <ac:chgData name="Lloyd, Stephen" userId="0d3049c6-91aa-499b-955c-649092f71dbf" providerId="ADAL" clId="{1EE1AD89-4C81-40CE-BFC5-C90A2588535B}" dt="2023-11-03T18:36:47.159" v="1324" actId="478"/>
          <ac:picMkLst>
            <pc:docMk/>
            <pc:sldMk cId="745937949" sldId="963"/>
            <ac:picMk id="2" creationId="{3BC02085-C03F-4671-A4BD-FA8FEB7B7B85}"/>
          </ac:picMkLst>
        </pc:picChg>
        <pc:picChg chg="del">
          <ac:chgData name="Lloyd, Stephen" userId="0d3049c6-91aa-499b-955c-649092f71dbf" providerId="ADAL" clId="{1EE1AD89-4C81-40CE-BFC5-C90A2588535B}" dt="2023-11-03T18:36:48.391" v="1325" actId="478"/>
          <ac:picMkLst>
            <pc:docMk/>
            <pc:sldMk cId="745937949" sldId="963"/>
            <ac:picMk id="4" creationId="{2ED75985-B2FA-4425-80DE-2969918ABD20}"/>
          </ac:picMkLst>
        </pc:picChg>
      </pc:sldChg>
      <pc:sldChg chg="delSp modSp mod modTransition">
        <pc:chgData name="Lloyd, Stephen" userId="0d3049c6-91aa-499b-955c-649092f71dbf" providerId="ADAL" clId="{1EE1AD89-4C81-40CE-BFC5-C90A2588535B}" dt="2023-11-06T13:57:30.165" v="1972"/>
        <pc:sldMkLst>
          <pc:docMk/>
          <pc:sldMk cId="827188926" sldId="964"/>
        </pc:sldMkLst>
        <pc:picChg chg="del">
          <ac:chgData name="Lloyd, Stephen" userId="0d3049c6-91aa-499b-955c-649092f71dbf" providerId="ADAL" clId="{1EE1AD89-4C81-40CE-BFC5-C90A2588535B}" dt="2023-11-03T18:37:05.495" v="1326" actId="478"/>
          <ac:picMkLst>
            <pc:docMk/>
            <pc:sldMk cId="827188926" sldId="964"/>
            <ac:picMk id="2" creationId="{53BEFF1F-AF9B-4ED7-B6F7-CC5FDDE4B6A3}"/>
          </ac:picMkLst>
        </pc:picChg>
        <pc:picChg chg="mod">
          <ac:chgData name="Lloyd, Stephen" userId="0d3049c6-91aa-499b-955c-649092f71dbf" providerId="ADAL" clId="{1EE1AD89-4C81-40CE-BFC5-C90A2588535B}" dt="2023-11-03T18:46:14.834" v="1843" actId="1076"/>
          <ac:picMkLst>
            <pc:docMk/>
            <pc:sldMk cId="827188926" sldId="964"/>
            <ac:picMk id="4" creationId="{BBFDF68E-76AD-415D-97B9-336321A7150B}"/>
          </ac:picMkLst>
        </pc:picChg>
        <pc:picChg chg="del">
          <ac:chgData name="Lloyd, Stephen" userId="0d3049c6-91aa-499b-955c-649092f71dbf" providerId="ADAL" clId="{1EE1AD89-4C81-40CE-BFC5-C90A2588535B}" dt="2023-11-03T18:37:22.839" v="1327" actId="478"/>
          <ac:picMkLst>
            <pc:docMk/>
            <pc:sldMk cId="827188926" sldId="964"/>
            <ac:picMk id="5" creationId="{77AC1C36-7DCF-48D5-986F-A921DE0525F9}"/>
          </ac:picMkLst>
        </pc:picChg>
      </pc:sldChg>
      <pc:sldChg chg="addSp delSp modSp mod modTransition modNotesTx">
        <pc:chgData name="Lloyd, Stephen" userId="0d3049c6-91aa-499b-955c-649092f71dbf" providerId="ADAL" clId="{1EE1AD89-4C81-40CE-BFC5-C90A2588535B}" dt="2023-11-06T13:57:30.165" v="1972"/>
        <pc:sldMkLst>
          <pc:docMk/>
          <pc:sldMk cId="941566812" sldId="965"/>
        </pc:sldMkLst>
        <pc:picChg chg="mod">
          <ac:chgData name="Lloyd, Stephen" userId="0d3049c6-91aa-499b-955c-649092f71dbf" providerId="ADAL" clId="{1EE1AD89-4C81-40CE-BFC5-C90A2588535B}" dt="2023-11-03T18:45:19.058" v="1756" actId="1076"/>
          <ac:picMkLst>
            <pc:docMk/>
            <pc:sldMk cId="941566812" sldId="965"/>
            <ac:picMk id="2" creationId="{25DA1016-CE63-4F2C-A81B-5762FB3BE654}"/>
          </ac:picMkLst>
        </pc:picChg>
        <pc:picChg chg="del">
          <ac:chgData name="Lloyd, Stephen" userId="0d3049c6-91aa-499b-955c-649092f71dbf" providerId="ADAL" clId="{1EE1AD89-4C81-40CE-BFC5-C90A2588535B}" dt="2023-11-03T18:44:48.231" v="1750" actId="478"/>
          <ac:picMkLst>
            <pc:docMk/>
            <pc:sldMk cId="941566812" sldId="965"/>
            <ac:picMk id="3" creationId="{B32183B5-7E61-477E-B9D2-A52AB38E7D1C}"/>
          </ac:picMkLst>
        </pc:picChg>
        <pc:picChg chg="add mod ord">
          <ac:chgData name="Lloyd, Stephen" userId="0d3049c6-91aa-499b-955c-649092f71dbf" providerId="ADAL" clId="{1EE1AD89-4C81-40CE-BFC5-C90A2588535B}" dt="2023-11-03T18:45:11.745" v="1755" actId="167"/>
          <ac:picMkLst>
            <pc:docMk/>
            <pc:sldMk cId="941566812" sldId="965"/>
            <ac:picMk id="6" creationId="{8667AA7E-CEBB-BAFF-B94B-CF089458AEE3}"/>
          </ac:picMkLst>
        </pc:picChg>
      </pc:sldChg>
      <pc:sldChg chg="addSp delSp modSp mod modTransition modNotesTx">
        <pc:chgData name="Lloyd, Stephen" userId="0d3049c6-91aa-499b-955c-649092f71dbf" providerId="ADAL" clId="{1EE1AD89-4C81-40CE-BFC5-C90A2588535B}" dt="2023-11-06T13:57:30.165" v="1972"/>
        <pc:sldMkLst>
          <pc:docMk/>
          <pc:sldMk cId="3782602895" sldId="966"/>
        </pc:sldMkLst>
        <pc:spChg chg="mod">
          <ac:chgData name="Lloyd, Stephen" userId="0d3049c6-91aa-499b-955c-649092f71dbf" providerId="ADAL" clId="{1EE1AD89-4C81-40CE-BFC5-C90A2588535B}" dt="2023-11-03T18:38:38.794" v="1331" actId="1076"/>
          <ac:spMkLst>
            <pc:docMk/>
            <pc:sldMk cId="3782602895" sldId="966"/>
            <ac:spMk id="4" creationId="{DE8C7CD3-52D0-4C87-B27A-C843E068E4EB}"/>
          </ac:spMkLst>
        </pc:spChg>
        <pc:spChg chg="add del mod">
          <ac:chgData name="Lloyd, Stephen" userId="0d3049c6-91aa-499b-955c-649092f71dbf" providerId="ADAL" clId="{1EE1AD89-4C81-40CE-BFC5-C90A2588535B}" dt="2023-11-03T18:39:04.239" v="1334" actId="478"/>
          <ac:spMkLst>
            <pc:docMk/>
            <pc:sldMk cId="3782602895" sldId="966"/>
            <ac:spMk id="7" creationId="{C6739D75-E271-4538-8445-0CE54A2B176E}"/>
          </ac:spMkLst>
        </pc:spChg>
        <pc:picChg chg="del">
          <ac:chgData name="Lloyd, Stephen" userId="0d3049c6-91aa-499b-955c-649092f71dbf" providerId="ADAL" clId="{1EE1AD89-4C81-40CE-BFC5-C90A2588535B}" dt="2023-11-03T18:38:26.111" v="1328" actId="478"/>
          <ac:picMkLst>
            <pc:docMk/>
            <pc:sldMk cId="3782602895" sldId="966"/>
            <ac:picMk id="3" creationId="{F3142B4D-02B0-490E-99EB-3B81B4A7D7E0}"/>
          </ac:picMkLst>
        </pc:picChg>
        <pc:picChg chg="add ord">
          <ac:chgData name="Lloyd, Stephen" userId="0d3049c6-91aa-499b-955c-649092f71dbf" providerId="ADAL" clId="{1EE1AD89-4C81-40CE-BFC5-C90A2588535B}" dt="2023-11-03T18:38:31.268" v="1330" actId="167"/>
          <ac:picMkLst>
            <pc:docMk/>
            <pc:sldMk cId="3782602895" sldId="966"/>
            <ac:picMk id="6" creationId="{B7ADD283-DA31-6936-D5BF-AF4732A78A71}"/>
          </ac:picMkLst>
        </pc:picChg>
        <pc:cxnChg chg="add mod">
          <ac:chgData name="Lloyd, Stephen" userId="0d3049c6-91aa-499b-955c-649092f71dbf" providerId="ADAL" clId="{1EE1AD89-4C81-40CE-BFC5-C90A2588535B}" dt="2023-11-03T18:40:08.362" v="1339" actId="208"/>
          <ac:cxnSpMkLst>
            <pc:docMk/>
            <pc:sldMk cId="3782602895" sldId="966"/>
            <ac:cxnSpMk id="9" creationId="{77E68703-4BB0-8033-05EE-DF47D5F51447}"/>
          </ac:cxnSpMkLst>
        </pc:cxnChg>
      </pc:sldChg>
      <pc:sldChg chg="addSp delSp modSp mod modTransition modNotesTx">
        <pc:chgData name="Lloyd, Stephen" userId="0d3049c6-91aa-499b-955c-649092f71dbf" providerId="ADAL" clId="{1EE1AD89-4C81-40CE-BFC5-C90A2588535B}" dt="2023-11-07T14:51:12.832" v="2647"/>
        <pc:sldMkLst>
          <pc:docMk/>
          <pc:sldMk cId="2495208437" sldId="967"/>
        </pc:sldMkLst>
        <pc:spChg chg="mod">
          <ac:chgData name="Lloyd, Stephen" userId="0d3049c6-91aa-499b-955c-649092f71dbf" providerId="ADAL" clId="{1EE1AD89-4C81-40CE-BFC5-C90A2588535B}" dt="2023-11-03T18:52:32.918" v="1871" actId="1036"/>
          <ac:spMkLst>
            <pc:docMk/>
            <pc:sldMk cId="2495208437" sldId="967"/>
            <ac:spMk id="4" creationId="{BBB61761-F1E8-4323-963D-967C1390C003}"/>
          </ac:spMkLst>
        </pc:spChg>
        <pc:spChg chg="mod">
          <ac:chgData name="Lloyd, Stephen" userId="0d3049c6-91aa-499b-955c-649092f71dbf" providerId="ADAL" clId="{1EE1AD89-4C81-40CE-BFC5-C90A2588535B}" dt="2023-11-03T18:52:41.094" v="1890" actId="1036"/>
          <ac:spMkLst>
            <pc:docMk/>
            <pc:sldMk cId="2495208437" sldId="967"/>
            <ac:spMk id="5" creationId="{D0CB0359-2E6A-4423-95B4-862DB88E82DB}"/>
          </ac:spMkLst>
        </pc:spChg>
        <pc:picChg chg="del">
          <ac:chgData name="Lloyd, Stephen" userId="0d3049c6-91aa-499b-955c-649092f71dbf" providerId="ADAL" clId="{1EE1AD89-4C81-40CE-BFC5-C90A2588535B}" dt="2023-11-03T18:52:46.166" v="1891" actId="478"/>
          <ac:picMkLst>
            <pc:docMk/>
            <pc:sldMk cId="2495208437" sldId="967"/>
            <ac:picMk id="2" creationId="{8219D27C-7C3B-4C00-BA18-DE4A19CE176A}"/>
          </ac:picMkLst>
        </pc:picChg>
        <pc:picChg chg="del">
          <ac:chgData name="Lloyd, Stephen" userId="0d3049c6-91aa-499b-955c-649092f71dbf" providerId="ADAL" clId="{1EE1AD89-4C81-40CE-BFC5-C90A2588535B}" dt="2023-11-03T18:52:15.767" v="1857" actId="478"/>
          <ac:picMkLst>
            <pc:docMk/>
            <pc:sldMk cId="2495208437" sldId="967"/>
            <ac:picMk id="3" creationId="{FCF90DA5-38E7-4C71-B8E2-DF96ED759F8A}"/>
          </ac:picMkLst>
        </pc:picChg>
        <pc:picChg chg="add ord">
          <ac:chgData name="Lloyd, Stephen" userId="0d3049c6-91aa-499b-955c-649092f71dbf" providerId="ADAL" clId="{1EE1AD89-4C81-40CE-BFC5-C90A2588535B}" dt="2023-11-03T18:52:20.555" v="1859" actId="167"/>
          <ac:picMkLst>
            <pc:docMk/>
            <pc:sldMk cId="2495208437" sldId="967"/>
            <ac:picMk id="9" creationId="{A556B29E-B76F-D9C3-6330-297FD948F262}"/>
          </ac:picMkLst>
        </pc:picChg>
        <pc:cxnChg chg="mod">
          <ac:chgData name="Lloyd, Stephen" userId="0d3049c6-91aa-499b-955c-649092f71dbf" providerId="ADAL" clId="{1EE1AD89-4C81-40CE-BFC5-C90A2588535B}" dt="2023-11-03T18:52:38.445" v="1883" actId="1036"/>
          <ac:cxnSpMkLst>
            <pc:docMk/>
            <pc:sldMk cId="2495208437" sldId="967"/>
            <ac:cxnSpMk id="7" creationId="{E1128826-0BC9-4E21-BEC0-D35BE74FBBE6}"/>
          </ac:cxnSpMkLst>
        </pc:cxnChg>
      </pc:sldChg>
      <pc:sldChg chg="addSp delSp modSp mod modTransition">
        <pc:chgData name="Lloyd, Stephen" userId="0d3049c6-91aa-499b-955c-649092f71dbf" providerId="ADAL" clId="{1EE1AD89-4C81-40CE-BFC5-C90A2588535B}" dt="2023-11-06T13:57:30.165" v="1972"/>
        <pc:sldMkLst>
          <pc:docMk/>
          <pc:sldMk cId="4062858251" sldId="968"/>
        </pc:sldMkLst>
        <pc:spChg chg="del">
          <ac:chgData name="Lloyd, Stephen" userId="0d3049c6-91aa-499b-955c-649092f71dbf" providerId="ADAL" clId="{1EE1AD89-4C81-40CE-BFC5-C90A2588535B}" dt="2023-11-03T18:46:38.927" v="1844" actId="478"/>
          <ac:spMkLst>
            <pc:docMk/>
            <pc:sldMk cId="4062858251" sldId="968"/>
            <ac:spMk id="4" creationId="{06F95EF0-EF6C-49E3-B59B-B50A7266DD08}"/>
          </ac:spMkLst>
        </pc:spChg>
        <pc:picChg chg="del">
          <ac:chgData name="Lloyd, Stephen" userId="0d3049c6-91aa-499b-955c-649092f71dbf" providerId="ADAL" clId="{1EE1AD89-4C81-40CE-BFC5-C90A2588535B}" dt="2023-11-03T18:47:16.143" v="1846" actId="478"/>
          <ac:picMkLst>
            <pc:docMk/>
            <pc:sldMk cId="4062858251" sldId="968"/>
            <ac:picMk id="3" creationId="{F30ED25D-F86B-4E98-835B-4BF23A56831E}"/>
          </ac:picMkLst>
        </pc:picChg>
        <pc:picChg chg="del">
          <ac:chgData name="Lloyd, Stephen" userId="0d3049c6-91aa-499b-955c-649092f71dbf" providerId="ADAL" clId="{1EE1AD89-4C81-40CE-BFC5-C90A2588535B}" dt="2023-11-03T18:46:40.958" v="1845" actId="478"/>
          <ac:picMkLst>
            <pc:docMk/>
            <pc:sldMk cId="4062858251" sldId="968"/>
            <ac:picMk id="5" creationId="{51D0408B-4847-4B1B-ABE1-C791B5C7EBE7}"/>
          </ac:picMkLst>
        </pc:picChg>
        <pc:picChg chg="add mod">
          <ac:chgData name="Lloyd, Stephen" userId="0d3049c6-91aa-499b-955c-649092f71dbf" providerId="ADAL" clId="{1EE1AD89-4C81-40CE-BFC5-C90A2588535B}" dt="2023-11-03T18:47:27.863" v="1849" actId="1076"/>
          <ac:picMkLst>
            <pc:docMk/>
            <pc:sldMk cId="4062858251" sldId="968"/>
            <ac:picMk id="7" creationId="{6C2664FD-7C5F-C10B-8A03-27AFB3EEB4E8}"/>
          </ac:picMkLst>
        </pc:picChg>
      </pc:sldChg>
      <pc:sldChg chg="addSp delSp modSp mod modTransition">
        <pc:chgData name="Lloyd, Stephen" userId="0d3049c6-91aa-499b-955c-649092f71dbf" providerId="ADAL" clId="{1EE1AD89-4C81-40CE-BFC5-C90A2588535B}" dt="2023-11-06T13:57:30.165" v="1972"/>
        <pc:sldMkLst>
          <pc:docMk/>
          <pc:sldMk cId="4235259148" sldId="969"/>
        </pc:sldMkLst>
        <pc:picChg chg="del">
          <ac:chgData name="Lloyd, Stephen" userId="0d3049c6-91aa-499b-955c-649092f71dbf" providerId="ADAL" clId="{1EE1AD89-4C81-40CE-BFC5-C90A2588535B}" dt="2023-11-03T18:53:59.078" v="1895" actId="478"/>
          <ac:picMkLst>
            <pc:docMk/>
            <pc:sldMk cId="4235259148" sldId="969"/>
            <ac:picMk id="2" creationId="{EFAB44A9-2004-4B34-8783-B5260367151A}"/>
          </ac:picMkLst>
        </pc:picChg>
        <pc:picChg chg="del">
          <ac:chgData name="Lloyd, Stephen" userId="0d3049c6-91aa-499b-955c-649092f71dbf" providerId="ADAL" clId="{1EE1AD89-4C81-40CE-BFC5-C90A2588535B}" dt="2023-11-03T18:53:43.982" v="1892" actId="478"/>
          <ac:picMkLst>
            <pc:docMk/>
            <pc:sldMk cId="4235259148" sldId="969"/>
            <ac:picMk id="3" creationId="{B1AD4671-0350-4E91-BFB0-CD3CD4FE4016}"/>
          </ac:picMkLst>
        </pc:picChg>
        <pc:picChg chg="del">
          <ac:chgData name="Lloyd, Stephen" userId="0d3049c6-91aa-499b-955c-649092f71dbf" providerId="ADAL" clId="{1EE1AD89-4C81-40CE-BFC5-C90A2588535B}" dt="2023-11-03T18:54:01.646" v="1896" actId="478"/>
          <ac:picMkLst>
            <pc:docMk/>
            <pc:sldMk cId="4235259148" sldId="969"/>
            <ac:picMk id="4" creationId="{D614510D-3BC7-4159-9111-CF1245D75C23}"/>
          </ac:picMkLst>
        </pc:picChg>
        <pc:picChg chg="add ord">
          <ac:chgData name="Lloyd, Stephen" userId="0d3049c6-91aa-499b-955c-649092f71dbf" providerId="ADAL" clId="{1EE1AD89-4C81-40CE-BFC5-C90A2588535B}" dt="2023-11-03T18:53:48.671" v="1894" actId="167"/>
          <ac:picMkLst>
            <pc:docMk/>
            <pc:sldMk cId="4235259148" sldId="969"/>
            <ac:picMk id="7" creationId="{3C93AC49-029E-B469-FD22-CA0216800B7C}"/>
          </ac:picMkLst>
        </pc:picChg>
      </pc:sldChg>
      <pc:sldChg chg="addSp delSp modSp mod modTransition">
        <pc:chgData name="Lloyd, Stephen" userId="0d3049c6-91aa-499b-955c-649092f71dbf" providerId="ADAL" clId="{1EE1AD89-4C81-40CE-BFC5-C90A2588535B}" dt="2023-11-06T13:57:30.165" v="1972"/>
        <pc:sldMkLst>
          <pc:docMk/>
          <pc:sldMk cId="1898058470" sldId="970"/>
        </pc:sldMkLst>
        <pc:spChg chg="mod">
          <ac:chgData name="Lloyd, Stephen" userId="0d3049c6-91aa-499b-955c-649092f71dbf" providerId="ADAL" clId="{1EE1AD89-4C81-40CE-BFC5-C90A2588535B}" dt="2023-11-03T18:57:35.933" v="1947" actId="14100"/>
          <ac:spMkLst>
            <pc:docMk/>
            <pc:sldMk cId="1898058470" sldId="970"/>
            <ac:spMk id="2" creationId="{2210BE40-63CA-4836-A168-BDB78988EBA9}"/>
          </ac:spMkLst>
        </pc:spChg>
        <pc:picChg chg="del">
          <ac:chgData name="Lloyd, Stephen" userId="0d3049c6-91aa-499b-955c-649092f71dbf" providerId="ADAL" clId="{1EE1AD89-4C81-40CE-BFC5-C90A2588535B}" dt="2023-11-03T18:56:43.071" v="1897" actId="478"/>
          <ac:picMkLst>
            <pc:docMk/>
            <pc:sldMk cId="1898058470" sldId="970"/>
            <ac:picMk id="3" creationId="{0AFFD844-536B-4C34-9666-666DCA45AE84}"/>
          </ac:picMkLst>
        </pc:picChg>
        <pc:picChg chg="add mod ord">
          <ac:chgData name="Lloyd, Stephen" userId="0d3049c6-91aa-499b-955c-649092f71dbf" providerId="ADAL" clId="{1EE1AD89-4C81-40CE-BFC5-C90A2588535B}" dt="2023-11-03T18:57:17.663" v="1945" actId="14100"/>
          <ac:picMkLst>
            <pc:docMk/>
            <pc:sldMk cId="1898058470" sldId="970"/>
            <ac:picMk id="8" creationId="{EE1659EA-5840-E285-40CA-6205854A8597}"/>
          </ac:picMkLst>
        </pc:picChg>
      </pc:sldChg>
      <pc:sldChg chg="addSp delSp modSp mod modTransition">
        <pc:chgData name="Lloyd, Stephen" userId="0d3049c6-91aa-499b-955c-649092f71dbf" providerId="ADAL" clId="{1EE1AD89-4C81-40CE-BFC5-C90A2588535B}" dt="2023-11-06T13:57:30.165" v="1972"/>
        <pc:sldMkLst>
          <pc:docMk/>
          <pc:sldMk cId="3147290381" sldId="971"/>
        </pc:sldMkLst>
        <pc:picChg chg="del">
          <ac:chgData name="Lloyd, Stephen" userId="0d3049c6-91aa-499b-955c-649092f71dbf" providerId="ADAL" clId="{1EE1AD89-4C81-40CE-BFC5-C90A2588535B}" dt="2023-11-03T18:48:28.894" v="1855" actId="478"/>
          <ac:picMkLst>
            <pc:docMk/>
            <pc:sldMk cId="3147290381" sldId="971"/>
            <ac:picMk id="2" creationId="{C17B91D8-183E-4046-8E0E-1EA79C5054CB}"/>
          </ac:picMkLst>
        </pc:picChg>
        <pc:picChg chg="del">
          <ac:chgData name="Lloyd, Stephen" userId="0d3049c6-91aa-499b-955c-649092f71dbf" providerId="ADAL" clId="{1EE1AD89-4C81-40CE-BFC5-C90A2588535B}" dt="2023-11-03T18:48:06.294" v="1850" actId="478"/>
          <ac:picMkLst>
            <pc:docMk/>
            <pc:sldMk cId="3147290381" sldId="971"/>
            <ac:picMk id="3" creationId="{F30ED25D-F86B-4E98-835B-4BF23A56831E}"/>
          </ac:picMkLst>
        </pc:picChg>
        <pc:picChg chg="add mod ord modCrop">
          <ac:chgData name="Lloyd, Stephen" userId="0d3049c6-91aa-499b-955c-649092f71dbf" providerId="ADAL" clId="{1EE1AD89-4C81-40CE-BFC5-C90A2588535B}" dt="2023-11-03T18:48:37.809" v="1856" actId="732"/>
          <ac:picMkLst>
            <pc:docMk/>
            <pc:sldMk cId="3147290381" sldId="971"/>
            <ac:picMk id="6" creationId="{39581A25-8007-466A-70CC-43101686BC9B}"/>
          </ac:picMkLst>
        </pc:picChg>
      </pc:sldChg>
      <pc:sldChg chg="delSp mod modTransition">
        <pc:chgData name="Lloyd, Stephen" userId="0d3049c6-91aa-499b-955c-649092f71dbf" providerId="ADAL" clId="{1EE1AD89-4C81-40CE-BFC5-C90A2588535B}" dt="2023-11-06T13:57:30.165" v="1972"/>
        <pc:sldMkLst>
          <pc:docMk/>
          <pc:sldMk cId="646822031" sldId="972"/>
        </pc:sldMkLst>
        <pc:picChg chg="del">
          <ac:chgData name="Lloyd, Stephen" userId="0d3049c6-91aa-499b-955c-649092f71dbf" providerId="ADAL" clId="{1EE1AD89-4C81-40CE-BFC5-C90A2588535B}" dt="2023-11-03T19:00:13.069" v="1965" actId="478"/>
          <ac:picMkLst>
            <pc:docMk/>
            <pc:sldMk cId="646822031" sldId="972"/>
            <ac:picMk id="4" creationId="{B7E8C12F-83E1-4DF6-8DB4-7ADEE4287135}"/>
          </ac:picMkLst>
        </pc:picChg>
        <pc:picChg chg="del">
          <ac:chgData name="Lloyd, Stephen" userId="0d3049c6-91aa-499b-955c-649092f71dbf" providerId="ADAL" clId="{1EE1AD89-4C81-40CE-BFC5-C90A2588535B}" dt="2023-11-03T19:00:14.789" v="1966" actId="478"/>
          <ac:picMkLst>
            <pc:docMk/>
            <pc:sldMk cId="646822031" sldId="972"/>
            <ac:picMk id="5" creationId="{0B8C3799-5133-408E-A4B5-244E3AA75CB2}"/>
          </ac:picMkLst>
        </pc:picChg>
      </pc:sldChg>
      <pc:sldChg chg="addSp delSp modSp mod modTransition">
        <pc:chgData name="Lloyd, Stephen" userId="0d3049c6-91aa-499b-955c-649092f71dbf" providerId="ADAL" clId="{1EE1AD89-4C81-40CE-BFC5-C90A2588535B}" dt="2023-11-06T13:57:30.165" v="1972"/>
        <pc:sldMkLst>
          <pc:docMk/>
          <pc:sldMk cId="2426359096" sldId="973"/>
        </pc:sldMkLst>
        <pc:spChg chg="mod">
          <ac:chgData name="Lloyd, Stephen" userId="0d3049c6-91aa-499b-955c-649092f71dbf" providerId="ADAL" clId="{1EE1AD89-4C81-40CE-BFC5-C90A2588535B}" dt="2023-11-03T18:59:55.221" v="1964" actId="14100"/>
          <ac:spMkLst>
            <pc:docMk/>
            <pc:sldMk cId="2426359096" sldId="973"/>
            <ac:spMk id="2" creationId="{44CC9050-B965-49ED-9505-858E11FFD988}"/>
          </ac:spMkLst>
        </pc:spChg>
        <pc:spChg chg="mod">
          <ac:chgData name="Lloyd, Stephen" userId="0d3049c6-91aa-499b-955c-649092f71dbf" providerId="ADAL" clId="{1EE1AD89-4C81-40CE-BFC5-C90A2588535B}" dt="2023-11-03T18:59:46.078" v="1963" actId="1036"/>
          <ac:spMkLst>
            <pc:docMk/>
            <pc:sldMk cId="2426359096" sldId="973"/>
            <ac:spMk id="4" creationId="{A316F80C-2C65-4563-A2D0-9ADBF9C0E907}"/>
          </ac:spMkLst>
        </pc:spChg>
        <pc:picChg chg="del">
          <ac:chgData name="Lloyd, Stephen" userId="0d3049c6-91aa-499b-955c-649092f71dbf" providerId="ADAL" clId="{1EE1AD89-4C81-40CE-BFC5-C90A2588535B}" dt="2023-11-03T18:59:21.694" v="1948" actId="478"/>
          <ac:picMkLst>
            <pc:docMk/>
            <pc:sldMk cId="2426359096" sldId="973"/>
            <ac:picMk id="3" creationId="{B20A5E99-5C48-4E68-A2C3-8E98AEFAB0DC}"/>
          </ac:picMkLst>
        </pc:picChg>
        <pc:picChg chg="add mod ord">
          <ac:chgData name="Lloyd, Stephen" userId="0d3049c6-91aa-499b-955c-649092f71dbf" providerId="ADAL" clId="{1EE1AD89-4C81-40CE-BFC5-C90A2588535B}" dt="2023-11-03T18:59:39.623" v="1953" actId="1076"/>
          <ac:picMkLst>
            <pc:docMk/>
            <pc:sldMk cId="2426359096" sldId="973"/>
            <ac:picMk id="7" creationId="{895FF16F-6F59-6B7B-CA08-7E3BD44FD7E6}"/>
          </ac:picMkLst>
        </pc:picChg>
      </pc:sldChg>
      <pc:sldChg chg="del">
        <pc:chgData name="Lloyd, Stephen" userId="0d3049c6-91aa-499b-955c-649092f71dbf" providerId="ADAL" clId="{1EE1AD89-4C81-40CE-BFC5-C90A2588535B}" dt="2023-11-03T18:18:08.130" v="1175" actId="47"/>
        <pc:sldMkLst>
          <pc:docMk/>
          <pc:sldMk cId="4021022897" sldId="979"/>
        </pc:sldMkLst>
      </pc:sldChg>
      <pc:sldChg chg="modTransition">
        <pc:chgData name="Lloyd, Stephen" userId="0d3049c6-91aa-499b-955c-649092f71dbf" providerId="ADAL" clId="{1EE1AD89-4C81-40CE-BFC5-C90A2588535B}" dt="2023-11-06T13:57:30.165" v="1972"/>
        <pc:sldMkLst>
          <pc:docMk/>
          <pc:sldMk cId="1708629911" sldId="980"/>
        </pc:sldMkLst>
      </pc:sldChg>
      <pc:sldChg chg="modTransition">
        <pc:chgData name="Lloyd, Stephen" userId="0d3049c6-91aa-499b-955c-649092f71dbf" providerId="ADAL" clId="{1EE1AD89-4C81-40CE-BFC5-C90A2588535B}" dt="2023-11-06T13:57:30.165" v="1972"/>
        <pc:sldMkLst>
          <pc:docMk/>
          <pc:sldMk cId="3351361791" sldId="981"/>
        </pc:sldMkLst>
      </pc:sldChg>
      <pc:sldChg chg="modSp mod modTransition modNotesTx">
        <pc:chgData name="Lloyd, Stephen" userId="0d3049c6-91aa-499b-955c-649092f71dbf" providerId="ADAL" clId="{1EE1AD89-4C81-40CE-BFC5-C90A2588535B}" dt="2023-11-07T13:56:41.811" v="2581" actId="20577"/>
        <pc:sldMkLst>
          <pc:docMk/>
          <pc:sldMk cId="465781650" sldId="982"/>
        </pc:sldMkLst>
        <pc:spChg chg="mod">
          <ac:chgData name="Lloyd, Stephen" userId="0d3049c6-91aa-499b-955c-649092f71dbf" providerId="ADAL" clId="{1EE1AD89-4C81-40CE-BFC5-C90A2588535B}" dt="2023-11-07T13:56:41.811" v="2581" actId="20577"/>
          <ac:spMkLst>
            <pc:docMk/>
            <pc:sldMk cId="465781650" sldId="982"/>
            <ac:spMk id="3" creationId="{00000000-0000-0000-0000-000000000000}"/>
          </ac:spMkLst>
        </pc:spChg>
        <pc:spChg chg="mod">
          <ac:chgData name="Lloyd, Stephen" userId="0d3049c6-91aa-499b-955c-649092f71dbf" providerId="ADAL" clId="{1EE1AD89-4C81-40CE-BFC5-C90A2588535B}" dt="2023-11-03T17:58:26.372" v="794" actId="20577"/>
          <ac:spMkLst>
            <pc:docMk/>
            <pc:sldMk cId="465781650" sldId="982"/>
            <ac:spMk id="7" creationId="{20DD921D-5522-4289-913C-20081B465C1E}"/>
          </ac:spMkLst>
        </pc:spChg>
      </pc:sldChg>
      <pc:sldChg chg="add del">
        <pc:chgData name="Lloyd, Stephen" userId="0d3049c6-91aa-499b-955c-649092f71dbf" providerId="ADAL" clId="{1EE1AD89-4C81-40CE-BFC5-C90A2588535B}" dt="2023-11-03T17:55:49.457" v="595" actId="47"/>
        <pc:sldMkLst>
          <pc:docMk/>
          <pc:sldMk cId="1527637575" sldId="983"/>
        </pc:sldMkLst>
      </pc:sldChg>
      <pc:sldChg chg="addSp delSp modSp new mod">
        <pc:chgData name="Lloyd, Stephen" userId="0d3049c6-91aa-499b-955c-649092f71dbf" providerId="ADAL" clId="{1EE1AD89-4C81-40CE-BFC5-C90A2588535B}" dt="2023-11-07T13:40:52.139" v="2138" actId="20577"/>
        <pc:sldMkLst>
          <pc:docMk/>
          <pc:sldMk cId="4068045514" sldId="983"/>
        </pc:sldMkLst>
        <pc:spChg chg="del">
          <ac:chgData name="Lloyd, Stephen" userId="0d3049c6-91aa-499b-955c-649092f71dbf" providerId="ADAL" clId="{1EE1AD89-4C81-40CE-BFC5-C90A2588535B}" dt="2023-11-07T13:32:43.673" v="2049" actId="478"/>
          <ac:spMkLst>
            <pc:docMk/>
            <pc:sldMk cId="4068045514" sldId="983"/>
            <ac:spMk id="2" creationId="{78B21EDB-6DE5-220C-0FED-1240A82E01EC}"/>
          </ac:spMkLst>
        </pc:spChg>
        <pc:spChg chg="mod">
          <ac:chgData name="Lloyd, Stephen" userId="0d3049c6-91aa-499b-955c-649092f71dbf" providerId="ADAL" clId="{1EE1AD89-4C81-40CE-BFC5-C90A2588535B}" dt="2023-11-07T13:39:09.143" v="2108" actId="1076"/>
          <ac:spMkLst>
            <pc:docMk/>
            <pc:sldMk cId="4068045514" sldId="983"/>
            <ac:spMk id="3" creationId="{1830245A-7B84-32A6-3386-5FD2FFAFD52E}"/>
          </ac:spMkLst>
        </pc:spChg>
        <pc:spChg chg="del mod">
          <ac:chgData name="Lloyd, Stephen" userId="0d3049c6-91aa-499b-955c-649092f71dbf" providerId="ADAL" clId="{1EE1AD89-4C81-40CE-BFC5-C90A2588535B}" dt="2023-11-07T13:34:37.007" v="2057"/>
          <ac:spMkLst>
            <pc:docMk/>
            <pc:sldMk cId="4068045514" sldId="983"/>
            <ac:spMk id="4" creationId="{85D4BA07-44AB-5B40-CCF5-188DB01CFE6E}"/>
          </ac:spMkLst>
        </pc:spChg>
        <pc:spChg chg="del">
          <ac:chgData name="Lloyd, Stephen" userId="0d3049c6-91aa-499b-955c-649092f71dbf" providerId="ADAL" clId="{1EE1AD89-4C81-40CE-BFC5-C90A2588535B}" dt="2023-11-07T13:34:54.216" v="2061" actId="478"/>
          <ac:spMkLst>
            <pc:docMk/>
            <pc:sldMk cId="4068045514" sldId="983"/>
            <ac:spMk id="5" creationId="{9D10151B-A936-808C-B469-C8EEFCC773C9}"/>
          </ac:spMkLst>
        </pc:spChg>
        <pc:spChg chg="add mod">
          <ac:chgData name="Lloyd, Stephen" userId="0d3049c6-91aa-499b-955c-649092f71dbf" providerId="ADAL" clId="{1EE1AD89-4C81-40CE-BFC5-C90A2588535B}" dt="2023-11-07T13:32:44.907" v="2050"/>
          <ac:spMkLst>
            <pc:docMk/>
            <pc:sldMk cId="4068045514" sldId="983"/>
            <ac:spMk id="6" creationId="{F5ED7F5F-DF93-7E15-D76E-9D54E2F2B5C0}"/>
          </ac:spMkLst>
        </pc:spChg>
        <pc:spChg chg="add mod">
          <ac:chgData name="Lloyd, Stephen" userId="0d3049c6-91aa-499b-955c-649092f71dbf" providerId="ADAL" clId="{1EE1AD89-4C81-40CE-BFC5-C90A2588535B}" dt="2023-11-07T13:40:52.139" v="2138" actId="20577"/>
          <ac:spMkLst>
            <pc:docMk/>
            <pc:sldMk cId="4068045514" sldId="983"/>
            <ac:spMk id="9" creationId="{498DCDA3-3E7C-FCB2-2AF1-DDCF8F547B65}"/>
          </ac:spMkLst>
        </pc:spChg>
        <pc:picChg chg="add mod">
          <ac:chgData name="Lloyd, Stephen" userId="0d3049c6-91aa-499b-955c-649092f71dbf" providerId="ADAL" clId="{1EE1AD89-4C81-40CE-BFC5-C90A2588535B}" dt="2023-11-07T13:34:43.753" v="2059" actId="1076"/>
          <ac:picMkLst>
            <pc:docMk/>
            <pc:sldMk cId="4068045514" sldId="983"/>
            <ac:picMk id="7" creationId="{F294D4F4-92A4-38DB-704D-62824C3E256F}"/>
          </ac:picMkLst>
        </pc:picChg>
        <pc:picChg chg="add mod">
          <ac:chgData name="Lloyd, Stephen" userId="0d3049c6-91aa-499b-955c-649092f71dbf" providerId="ADAL" clId="{1EE1AD89-4C81-40CE-BFC5-C90A2588535B}" dt="2023-11-07T13:35:03.315" v="2081" actId="1037"/>
          <ac:picMkLst>
            <pc:docMk/>
            <pc:sldMk cId="4068045514" sldId="983"/>
            <ac:picMk id="8" creationId="{0B1A08CD-F09A-0A57-A5D7-F028B7B17F0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064B38-62DA-4D3B-AEF7-086615D3D6C4}" type="datetimeFigureOut">
              <a:rPr lang="en-US" smtClean="0"/>
              <a:t>12/15/2023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496C2A-2EAE-4944-A1E4-956A8E478B69}" type="slidenum">
              <a:rPr lang="en-US" smtClean="0"/>
              <a:t>‹#›</a:t>
            </a:fld>
            <a:endParaRPr lang="en-US"/>
          </a:p>
        </p:txBody>
      </p:sp>
    </p:spTree>
    <p:extLst>
      <p:ext uri="{BB962C8B-B14F-4D97-AF65-F5344CB8AC3E}">
        <p14:creationId xmlns:p14="http://schemas.microsoft.com/office/powerpoint/2010/main" val="14675055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3" Type="http://schemas.openxmlformats.org/officeDocument/2006/relationships/hyperlink" Target="mailto:inspectors@forstfoundation.org" TargetMode="External"/><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496C2A-2EAE-4944-A1E4-956A8E478B69}" type="slidenum">
              <a:rPr lang="en-US" smtClean="0"/>
              <a:t>1</a:t>
            </a:fld>
            <a:endParaRPr lang="en-US"/>
          </a:p>
        </p:txBody>
      </p:sp>
    </p:spTree>
    <p:extLst>
      <p:ext uri="{BB962C8B-B14F-4D97-AF65-F5344CB8AC3E}">
        <p14:creationId xmlns:p14="http://schemas.microsoft.com/office/powerpoint/2010/main" val="22066272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½ min</a:t>
            </a:r>
          </a:p>
          <a:p>
            <a:r>
              <a:rPr lang="en-US" dirty="0"/>
              <a:t>Materials: none </a:t>
            </a:r>
          </a:p>
        </p:txBody>
      </p:sp>
      <p:sp>
        <p:nvSpPr>
          <p:cNvPr id="4" name="Slide Number Placeholder 3"/>
          <p:cNvSpPr>
            <a:spLocks noGrp="1"/>
          </p:cNvSpPr>
          <p:nvPr>
            <p:ph type="sldNum" sz="quarter" idx="5"/>
          </p:nvPr>
        </p:nvSpPr>
        <p:spPr/>
        <p:txBody>
          <a:bodyPr/>
          <a:lstStyle/>
          <a:p>
            <a:fld id="{03496C2A-2EAE-4944-A1E4-956A8E478B69}" type="slidenum">
              <a:rPr lang="en-US" smtClean="0"/>
              <a:t>10</a:t>
            </a:fld>
            <a:endParaRPr lang="en-US"/>
          </a:p>
        </p:txBody>
      </p:sp>
    </p:spTree>
    <p:extLst>
      <p:ext uri="{BB962C8B-B14F-4D97-AF65-F5344CB8AC3E}">
        <p14:creationId xmlns:p14="http://schemas.microsoft.com/office/powerpoint/2010/main" val="133445079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Though only required for properties that use the Landscape Management Plan (LMP), inspectors are encouraged to enter a summary of the landowner objectives and management recommendations.  This information is useful when using the 021 form as a plan summary or update.</a:t>
            </a:r>
          </a:p>
        </p:txBody>
      </p:sp>
      <p:sp>
        <p:nvSpPr>
          <p:cNvPr id="4" name="Slide Number Placeholder 3"/>
          <p:cNvSpPr>
            <a:spLocks noGrp="1"/>
          </p:cNvSpPr>
          <p:nvPr>
            <p:ph type="sldNum" sz="quarter" idx="5"/>
          </p:nvPr>
        </p:nvSpPr>
        <p:spPr/>
        <p:txBody>
          <a:bodyPr/>
          <a:lstStyle/>
          <a:p>
            <a:fld id="{03496C2A-2EAE-4944-A1E4-956A8E478B69}" type="slidenum">
              <a:rPr lang="en-US" smtClean="0"/>
              <a:t>105</a:t>
            </a:fld>
            <a:endParaRPr lang="en-US"/>
          </a:p>
        </p:txBody>
      </p:sp>
    </p:spTree>
    <p:extLst>
      <p:ext uri="{BB962C8B-B14F-4D97-AF65-F5344CB8AC3E}">
        <p14:creationId xmlns:p14="http://schemas.microsoft.com/office/powerpoint/2010/main" val="344388506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Recent editorial change to Ind. 1.1.2 clarifying its intent. The plan should describe beginning conditions, objectives (desired future condition), and a strategy to achieve the objectives. Indicator 1.1.3 discusses monitoring the property. Landowners are encouraged to update the plan as needed based on that monitoring.</a:t>
            </a:r>
          </a:p>
          <a:p>
            <a:endParaRPr lang="en-US" dirty="0">
              <a:cs typeface="Calibri"/>
            </a:endParaRPr>
          </a:p>
          <a:p>
            <a:r>
              <a:rPr lang="en-US" dirty="0">
                <a:cs typeface="Calibri"/>
              </a:rPr>
              <a:t>Adding additional information in the Notes section is always a good idea.</a:t>
            </a:r>
          </a:p>
        </p:txBody>
      </p:sp>
      <p:sp>
        <p:nvSpPr>
          <p:cNvPr id="4" name="Slide Number Placeholder 3"/>
          <p:cNvSpPr>
            <a:spLocks noGrp="1"/>
          </p:cNvSpPr>
          <p:nvPr>
            <p:ph type="sldNum" sz="quarter" idx="5"/>
          </p:nvPr>
        </p:nvSpPr>
        <p:spPr/>
        <p:txBody>
          <a:bodyPr/>
          <a:lstStyle/>
          <a:p>
            <a:fld id="{03496C2A-2EAE-4944-A1E4-956A8E478B69}" type="slidenum">
              <a:rPr lang="en-US" smtClean="0"/>
              <a:t>106</a:t>
            </a:fld>
            <a:endParaRPr lang="en-US"/>
          </a:p>
        </p:txBody>
      </p:sp>
    </p:spTree>
    <p:extLst>
      <p:ext uri="{BB962C8B-B14F-4D97-AF65-F5344CB8AC3E}">
        <p14:creationId xmlns:p14="http://schemas.microsoft.com/office/powerpoint/2010/main" val="320859064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Indicator 3.1.2 was added to version 2.2 of the Standards and the 021 Inspection Form.</a:t>
            </a:r>
          </a:p>
        </p:txBody>
      </p:sp>
      <p:sp>
        <p:nvSpPr>
          <p:cNvPr id="4" name="Slide Number Placeholder 3"/>
          <p:cNvSpPr>
            <a:spLocks noGrp="1"/>
          </p:cNvSpPr>
          <p:nvPr>
            <p:ph type="sldNum" sz="quarter" idx="5"/>
          </p:nvPr>
        </p:nvSpPr>
        <p:spPr/>
        <p:txBody>
          <a:bodyPr/>
          <a:lstStyle/>
          <a:p>
            <a:fld id="{03496C2A-2EAE-4944-A1E4-956A8E478B69}" type="slidenum">
              <a:rPr lang="en-US" smtClean="0"/>
              <a:t>107</a:t>
            </a:fld>
            <a:endParaRPr lang="en-US"/>
          </a:p>
        </p:txBody>
      </p:sp>
    </p:spTree>
    <p:extLst>
      <p:ext uri="{BB962C8B-B14F-4D97-AF65-F5344CB8AC3E}">
        <p14:creationId xmlns:p14="http://schemas.microsoft.com/office/powerpoint/2010/main" val="225125719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Calibri" panose="020F0502020204030204" pitchFamily="34" charset="0"/>
              </a:rPr>
              <a:t>Always list a DOCUMENTED SOURCE of information consulted to determine the presence or absence of threatened and endangered species.</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IF A SPECIES IS NOT PRESENT- SKIP FORWARD</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IF A SPECIES IS PRESENT- Use ‘new’ chart to indicate which species are found. </a:t>
            </a:r>
            <a:r>
              <a:rPr lang="en-US" b="0" i="0" u="none" strike="noStrike">
                <a:solidFill>
                  <a:srgbClr val="000000"/>
                </a:solidFill>
                <a:effectLst/>
                <a:latin typeface="Calibri" panose="020F0502020204030204" pitchFamily="34" charset="0"/>
              </a:rPr>
              <a:t>If not listed, use OTHER box to note which species</a:t>
            </a:r>
            <a:endParaRPr lang="en-US" b="0" i="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03496C2A-2EAE-4944-A1E4-956A8E478B69}" type="slidenum">
              <a:rPr lang="en-US" smtClean="0"/>
              <a:t>110</a:t>
            </a:fld>
            <a:endParaRPr lang="en-US"/>
          </a:p>
        </p:txBody>
      </p:sp>
    </p:spTree>
    <p:extLst>
      <p:ext uri="{BB962C8B-B14F-4D97-AF65-F5344CB8AC3E}">
        <p14:creationId xmlns:p14="http://schemas.microsoft.com/office/powerpoint/2010/main" val="351507366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496C2A-2EAE-4944-A1E4-956A8E478B69}" type="slidenum">
              <a:rPr lang="en-US" smtClean="0"/>
              <a:t>112</a:t>
            </a:fld>
            <a:endParaRPr lang="en-US"/>
          </a:p>
        </p:txBody>
      </p:sp>
    </p:spTree>
    <p:extLst>
      <p:ext uri="{BB962C8B-B14F-4D97-AF65-F5344CB8AC3E}">
        <p14:creationId xmlns:p14="http://schemas.microsoft.com/office/powerpoint/2010/main" val="178777782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State Committee protocol for obtaining an inspection form</a:t>
            </a:r>
          </a:p>
        </p:txBody>
      </p:sp>
      <p:sp>
        <p:nvSpPr>
          <p:cNvPr id="4" name="Slide Number Placeholder 3"/>
          <p:cNvSpPr>
            <a:spLocks noGrp="1"/>
          </p:cNvSpPr>
          <p:nvPr>
            <p:ph type="sldNum" sz="quarter" idx="10"/>
          </p:nvPr>
        </p:nvSpPr>
        <p:spPr/>
        <p:txBody>
          <a:bodyPr/>
          <a:lstStyle/>
          <a:p>
            <a:fld id="{4BBECFE0-9845-2246-B2B2-5EAE8C2B74D5}" type="slidenum">
              <a:rPr lang="en-US" smtClean="0"/>
              <a:t>115</a:t>
            </a:fld>
            <a:endParaRPr lang="en-US"/>
          </a:p>
        </p:txBody>
      </p:sp>
    </p:spTree>
    <p:extLst>
      <p:ext uri="{BB962C8B-B14F-4D97-AF65-F5344CB8AC3E}">
        <p14:creationId xmlns:p14="http://schemas.microsoft.com/office/powerpoint/2010/main" val="378560691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emailing the inspection to </a:t>
            </a:r>
            <a:r>
              <a:rPr lang="en-US" dirty="0">
                <a:hlinkClick r:id="rId3"/>
              </a:rPr>
              <a:t>inspectors@forstfoundation.org</a:t>
            </a:r>
            <a:r>
              <a:rPr lang="en-US" dirty="0"/>
              <a:t> the subject line must contain one of the following phrases: upload021, upload 021, upload2021, upload2021, upload 21, upload21, 021 upload, 021upload, 21upload, 21upload, submit 021, submit021, submit 21, submit21.</a:t>
            </a:r>
          </a:p>
          <a:p>
            <a:r>
              <a:rPr lang="en-US"/>
              <a:t>**Add State Committee protocol for submitting an inspection</a:t>
            </a:r>
          </a:p>
        </p:txBody>
      </p:sp>
      <p:sp>
        <p:nvSpPr>
          <p:cNvPr id="4" name="Slide Number Placeholder 3"/>
          <p:cNvSpPr>
            <a:spLocks noGrp="1"/>
          </p:cNvSpPr>
          <p:nvPr>
            <p:ph type="sldNum" sz="quarter" idx="10"/>
          </p:nvPr>
        </p:nvSpPr>
        <p:spPr/>
        <p:txBody>
          <a:bodyPr/>
          <a:lstStyle/>
          <a:p>
            <a:fld id="{4BBECFE0-9845-2246-B2B2-5EAE8C2B74D5}" type="slidenum">
              <a:rPr lang="en-US" smtClean="0"/>
              <a:t>116</a:t>
            </a:fld>
            <a:endParaRPr lang="en-US"/>
          </a:p>
        </p:txBody>
      </p:sp>
    </p:spTree>
    <p:extLst>
      <p:ext uri="{BB962C8B-B14F-4D97-AF65-F5344CB8AC3E}">
        <p14:creationId xmlns:p14="http://schemas.microsoft.com/office/powerpoint/2010/main" val="148945678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Create your own title slide with a different image. </a:t>
            </a:r>
          </a:p>
          <a:p>
            <a:endParaRPr lang="en-US" dirty="0"/>
          </a:p>
          <a:p>
            <a:r>
              <a:rPr lang="en-US" dirty="0"/>
              <a:t>To</a:t>
            </a:r>
            <a:r>
              <a:rPr lang="en-US" baseline="0" dirty="0"/>
              <a:t> do so, select the image. Right click. Choose ‘Change Image.’</a:t>
            </a:r>
            <a:endParaRPr lang="en-US" dirty="0"/>
          </a:p>
          <a:p>
            <a:endParaRPr lang="en-US" dirty="0"/>
          </a:p>
        </p:txBody>
      </p:sp>
      <p:sp>
        <p:nvSpPr>
          <p:cNvPr id="4" name="Slide Number Placeholder 3"/>
          <p:cNvSpPr>
            <a:spLocks noGrp="1"/>
          </p:cNvSpPr>
          <p:nvPr>
            <p:ph type="sldNum" sz="quarter" idx="10"/>
          </p:nvPr>
        </p:nvSpPr>
        <p:spPr/>
        <p:txBody>
          <a:bodyPr/>
          <a:lstStyle/>
          <a:p>
            <a:fld id="{4BBECFE0-9845-2246-B2B2-5EAE8C2B74D5}" type="slidenum">
              <a:rPr lang="en-US" smtClean="0"/>
              <a:t>117</a:t>
            </a:fld>
            <a:endParaRPr lang="en-US"/>
          </a:p>
        </p:txBody>
      </p:sp>
    </p:spTree>
    <p:extLst>
      <p:ext uri="{BB962C8B-B14F-4D97-AF65-F5344CB8AC3E}">
        <p14:creationId xmlns:p14="http://schemas.microsoft.com/office/powerpoint/2010/main" val="96607136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Time: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Education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Unique outreach and education opportunities include field days, workshops, newsletters (Forests &amp; Families), webinars.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State Tree Farm committees are a built-in group of people that Tree Farmers can call upon with questions.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Information on practical sustainable forestry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Connection with a professional, trained inspector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Unique outreach and educational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State Tree Farm committee support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Materials available/website/print, etc.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Tree Farm community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Recognition of good management (Tree Farmer of the Year program, Tree Farm sign)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experiences and knowledge with other Tree Farmers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Communications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State committee publications – local forestry-related information through newsletters, magazines, emails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Affordable, accessible third-party certification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Third-party certification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Access to markets: green building, certified wood products, and carbon credit trading markets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Representation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State and federal advocacy – working on issues such as the estate tax, cost-share programs through the Farm Bill, carbon credit trading, renewable biomass standards, etc.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Global issues – we partner with PEFC to advocate on behalf of small landowners in the United States to protect their private property rights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 about your State specific benefits – talk about what typical opportunities your tree farm committee and partners offer.</a:t>
            </a:r>
          </a:p>
          <a:p>
            <a:endParaRPr lang="en-US" dirty="0"/>
          </a:p>
        </p:txBody>
      </p:sp>
      <p:sp>
        <p:nvSpPr>
          <p:cNvPr id="4" name="Slide Number Placeholder 3"/>
          <p:cNvSpPr>
            <a:spLocks noGrp="1"/>
          </p:cNvSpPr>
          <p:nvPr>
            <p:ph type="sldNum" sz="quarter" idx="10"/>
          </p:nvPr>
        </p:nvSpPr>
        <p:spPr/>
        <p:txBody>
          <a:bodyPr/>
          <a:lstStyle/>
          <a:p>
            <a:fld id="{4BBECFE0-9845-2246-B2B2-5EAE8C2B74D5}" type="slidenum">
              <a:rPr lang="en-US" smtClean="0"/>
              <a:t>118</a:t>
            </a:fld>
            <a:endParaRPr lang="en-US"/>
          </a:p>
        </p:txBody>
      </p:sp>
    </p:spTree>
    <p:extLst>
      <p:ext uri="{BB962C8B-B14F-4D97-AF65-F5344CB8AC3E}">
        <p14:creationId xmlns:p14="http://schemas.microsoft.com/office/powerpoint/2010/main" val="323455780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Time: 2 minutes</a:t>
            </a:r>
          </a:p>
          <a:p>
            <a:r>
              <a:rPr lang="en-US" dirty="0"/>
              <a:t>If your state offers signs to landowners- announce that process here.</a:t>
            </a:r>
          </a:p>
          <a:p>
            <a:endParaRPr lang="en-US" dirty="0"/>
          </a:p>
          <a:p>
            <a:r>
              <a:rPr lang="en-US" dirty="0"/>
              <a:t>Suggestions for Erecting Signs:</a:t>
            </a:r>
          </a:p>
          <a:p>
            <a:r>
              <a:rPr lang="en-US" dirty="0"/>
              <a:t>Erect on roadside at right-of –way to maximize visibility</a:t>
            </a:r>
          </a:p>
          <a:p>
            <a:r>
              <a:rPr lang="en-US" dirty="0"/>
              <a:t>Clean brush, weeds and trash from base of sign</a:t>
            </a:r>
          </a:p>
          <a:p>
            <a:r>
              <a:rPr lang="en-US" dirty="0"/>
              <a:t>We recommend that their sign NOT be nailed to a tree because it could damage the tree</a:t>
            </a:r>
          </a:p>
          <a:p>
            <a:endParaRPr lang="en-US" dirty="0"/>
          </a:p>
        </p:txBody>
      </p:sp>
      <p:sp>
        <p:nvSpPr>
          <p:cNvPr id="4" name="Slide Number Placeholder 3"/>
          <p:cNvSpPr>
            <a:spLocks noGrp="1"/>
          </p:cNvSpPr>
          <p:nvPr>
            <p:ph type="sldNum" sz="quarter" idx="10"/>
          </p:nvPr>
        </p:nvSpPr>
        <p:spPr/>
        <p:txBody>
          <a:bodyPr/>
          <a:lstStyle/>
          <a:p>
            <a:fld id="{4BBECFE0-9845-2246-B2B2-5EAE8C2B74D5}" type="slidenum">
              <a:rPr lang="en-US" smtClean="0"/>
              <a:t>119</a:t>
            </a:fld>
            <a:endParaRPr lang="en-US"/>
          </a:p>
        </p:txBody>
      </p:sp>
    </p:spTree>
    <p:extLst>
      <p:ext uri="{BB962C8B-B14F-4D97-AF65-F5344CB8AC3E}">
        <p14:creationId xmlns:p14="http://schemas.microsoft.com/office/powerpoint/2010/main" val="956037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Time: 1 Minute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Materials: none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know the mission of Tree Farm, so what do we do?  How do we accomplish the mission?  What role do you play a volunteer inspector?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Through our Inspectors and the outreach and education of State Committees, we are boots on the ground, in the field helping forest owners learn by doing.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American Tree Farm System gives people the tools they need to be effective stewards of America’s natural heritage by keeping their forests healthy and productive.  These woodlands are vital to our country’s clean water and air, wildlife habitat, and recreational opportunities, and to producing the jobs, wood and paper products we all need.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future is not just the sustainability of the trees, we work with families on intergenerational planning to keep the forest in the family and we work with policymakers to ensure that forests a viable option for the family lands.</a:t>
            </a:r>
          </a:p>
          <a:p>
            <a:endParaRPr lang="en-US" dirty="0"/>
          </a:p>
        </p:txBody>
      </p:sp>
      <p:sp>
        <p:nvSpPr>
          <p:cNvPr id="4" name="Slide Number Placeholder 3"/>
          <p:cNvSpPr>
            <a:spLocks noGrp="1"/>
          </p:cNvSpPr>
          <p:nvPr>
            <p:ph type="sldNum" sz="quarter" idx="10"/>
          </p:nvPr>
        </p:nvSpPr>
        <p:spPr/>
        <p:txBody>
          <a:bodyPr/>
          <a:lstStyle/>
          <a:p>
            <a:fld id="{4BBECFE0-9845-2246-B2B2-5EAE8C2B74D5}" type="slidenum">
              <a:rPr lang="en-US" smtClean="0"/>
              <a:t>11</a:t>
            </a:fld>
            <a:endParaRPr lang="en-US"/>
          </a:p>
        </p:txBody>
      </p:sp>
    </p:spTree>
    <p:extLst>
      <p:ext uri="{BB962C8B-B14F-4D97-AF65-F5344CB8AC3E}">
        <p14:creationId xmlns:p14="http://schemas.microsoft.com/office/powerpoint/2010/main" val="105956307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Time: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 about your State specific benefits – talk about what typical opportunities your tree farm committee and partners offer for inspectors.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Contacts</a:t>
            </a:r>
          </a:p>
          <a:p>
            <a:r>
              <a:rPr lang="en-US" dirty="0"/>
              <a:t>Build relationships with local landowners – for consulting and industrial foresters, this is an opportunity to gain new clients</a:t>
            </a:r>
          </a:p>
          <a:p>
            <a:r>
              <a:rPr lang="en-US" dirty="0"/>
              <a:t>State agency mission to outreach to landowners, supports USFS/AFF agreement of standards</a:t>
            </a:r>
          </a:p>
          <a:p>
            <a:endParaRPr lang="en-US" dirty="0"/>
          </a:p>
          <a:p>
            <a:r>
              <a:rPr lang="en-US" dirty="0"/>
              <a:t>Recognition</a:t>
            </a:r>
          </a:p>
          <a:p>
            <a:r>
              <a:rPr lang="en-US" dirty="0"/>
              <a:t>Supporting sustainable forest management: Inspectors get to help landowners implement sustainable forestry practices</a:t>
            </a:r>
          </a:p>
          <a:p>
            <a:r>
              <a:rPr lang="en-US" dirty="0"/>
              <a:t>For you organization’s commitment to sustainable forestry</a:t>
            </a:r>
          </a:p>
          <a:p>
            <a:r>
              <a:rPr lang="en-US" dirty="0"/>
              <a:t>Opportunity for recognition through various ATFS awards such as the Inspector of the Year state and national awards</a:t>
            </a:r>
          </a:p>
          <a:p>
            <a:endParaRPr lang="en-US" dirty="0"/>
          </a:p>
          <a:p>
            <a:r>
              <a:rPr lang="en-US" dirty="0"/>
              <a:t>Resource efficiencies</a:t>
            </a:r>
          </a:p>
          <a:p>
            <a:r>
              <a:rPr lang="en-US" dirty="0"/>
              <a:t>SFI SIC – alignment with landowner outreach commitment</a:t>
            </a:r>
          </a:p>
          <a:p>
            <a:r>
              <a:rPr lang="en-US" dirty="0"/>
              <a:t>State agency, consultants, SIC members, fulfills landowner commitment. Work toward mutual end on landowner outreach commitments. </a:t>
            </a:r>
          </a:p>
          <a:p>
            <a:r>
              <a:rPr lang="en-US" dirty="0"/>
              <a:t>Recognition of volunteer service</a:t>
            </a:r>
          </a:p>
          <a:p>
            <a:r>
              <a:rPr lang="en-US" dirty="0"/>
              <a:t>SAF Continuing Forestry Education credits for training workshops</a:t>
            </a:r>
          </a:p>
          <a:p>
            <a:r>
              <a:rPr lang="en-US" dirty="0"/>
              <a:t>Inspection incentive program</a:t>
            </a:r>
          </a:p>
          <a:p>
            <a:endParaRPr lang="en-US" dirty="0"/>
          </a:p>
          <a:p>
            <a:r>
              <a:rPr lang="en-US" dirty="0"/>
              <a:t>Communications</a:t>
            </a:r>
          </a:p>
          <a:p>
            <a:r>
              <a:rPr lang="en-US" dirty="0"/>
              <a:t>Newsletter and email updates</a:t>
            </a:r>
          </a:p>
          <a:p>
            <a:endParaRPr lang="en-US" dirty="0"/>
          </a:p>
        </p:txBody>
      </p:sp>
      <p:sp>
        <p:nvSpPr>
          <p:cNvPr id="4" name="Slide Number Placeholder 3"/>
          <p:cNvSpPr>
            <a:spLocks noGrp="1"/>
          </p:cNvSpPr>
          <p:nvPr>
            <p:ph type="sldNum" sz="quarter" idx="10"/>
          </p:nvPr>
        </p:nvSpPr>
        <p:spPr/>
        <p:txBody>
          <a:bodyPr/>
          <a:lstStyle/>
          <a:p>
            <a:fld id="{4BBECFE0-9845-2246-B2B2-5EAE8C2B74D5}" type="slidenum">
              <a:rPr lang="en-US" smtClean="0"/>
              <a:t>120</a:t>
            </a:fld>
            <a:endParaRPr lang="en-US"/>
          </a:p>
        </p:txBody>
      </p:sp>
    </p:spTree>
    <p:extLst>
      <p:ext uri="{BB962C8B-B14F-4D97-AF65-F5344CB8AC3E}">
        <p14:creationId xmlns:p14="http://schemas.microsoft.com/office/powerpoint/2010/main" val="286702659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Time: 1 minute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Materials: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recognize excellence in our Tree Farmers and Inspectors: State, Regional and National Outstanding Tree Farmers and Inspector of the Year (describe your state’s award/process). </a:t>
            </a:r>
          </a:p>
        </p:txBody>
      </p:sp>
      <p:sp>
        <p:nvSpPr>
          <p:cNvPr id="4" name="Slide Number Placeholder 3"/>
          <p:cNvSpPr>
            <a:spLocks noGrp="1"/>
          </p:cNvSpPr>
          <p:nvPr>
            <p:ph type="sldNum" sz="quarter" idx="10"/>
          </p:nvPr>
        </p:nvSpPr>
        <p:spPr/>
        <p:txBody>
          <a:bodyPr/>
          <a:lstStyle/>
          <a:p>
            <a:fld id="{4BBECFE0-9845-2246-B2B2-5EAE8C2B74D5}" type="slidenum">
              <a:rPr lang="en-US" smtClean="0"/>
              <a:t>121</a:t>
            </a:fld>
            <a:endParaRPr lang="en-US"/>
          </a:p>
        </p:txBody>
      </p:sp>
    </p:spTree>
    <p:extLst>
      <p:ext uri="{BB962C8B-B14F-4D97-AF65-F5344CB8AC3E}">
        <p14:creationId xmlns:p14="http://schemas.microsoft.com/office/powerpoint/2010/main" val="412046358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Time: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Materials: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are added to the national database so that you may receive.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Your CFEs will automatically be processed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want to do an inspection, don’t be shy! Contact your state Administrator or Chair and let them know you will be doing inspections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Help out at the State level and/or identify at least one landowner or colleague who deserves recognition as either an Inspecting Forester or for Field Leadership</a:t>
            </a:r>
          </a:p>
        </p:txBody>
      </p:sp>
      <p:sp>
        <p:nvSpPr>
          <p:cNvPr id="4" name="Slide Number Placeholder 3"/>
          <p:cNvSpPr>
            <a:spLocks noGrp="1"/>
          </p:cNvSpPr>
          <p:nvPr>
            <p:ph type="sldNum" sz="quarter" idx="10"/>
          </p:nvPr>
        </p:nvSpPr>
        <p:spPr/>
        <p:txBody>
          <a:bodyPr/>
          <a:lstStyle/>
          <a:p>
            <a:fld id="{4BBECFE0-9845-2246-B2B2-5EAE8C2B74D5}" type="slidenum">
              <a:rPr lang="en-US" smtClean="0"/>
              <a:t>122</a:t>
            </a:fld>
            <a:endParaRPr lang="en-US"/>
          </a:p>
        </p:txBody>
      </p:sp>
    </p:spTree>
    <p:extLst>
      <p:ext uri="{BB962C8B-B14F-4D97-AF65-F5344CB8AC3E}">
        <p14:creationId xmlns:p14="http://schemas.microsoft.com/office/powerpoint/2010/main" val="339281018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Time: 1 min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a trained inspector you will have access to the ATFS database, but you will be required acknowledge the Confidentiality Agreement and No Harassment Policy</a:t>
            </a:r>
          </a:p>
        </p:txBody>
      </p:sp>
      <p:sp>
        <p:nvSpPr>
          <p:cNvPr id="4" name="Slide Number Placeholder 3"/>
          <p:cNvSpPr>
            <a:spLocks noGrp="1"/>
          </p:cNvSpPr>
          <p:nvPr>
            <p:ph type="sldNum" sz="quarter" idx="10"/>
          </p:nvPr>
        </p:nvSpPr>
        <p:spPr/>
        <p:txBody>
          <a:bodyPr/>
          <a:lstStyle/>
          <a:p>
            <a:fld id="{4BBECFE0-9845-2246-B2B2-5EAE8C2B74D5}" type="slidenum">
              <a:rPr lang="en-US" smtClean="0"/>
              <a:t>123</a:t>
            </a:fld>
            <a:endParaRPr lang="en-US"/>
          </a:p>
        </p:txBody>
      </p:sp>
    </p:spTree>
    <p:extLst>
      <p:ext uri="{BB962C8B-B14F-4D97-AF65-F5344CB8AC3E}">
        <p14:creationId xmlns:p14="http://schemas.microsoft.com/office/powerpoint/2010/main" val="56248821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BECFE0-9845-2246-B2B2-5EAE8C2B74D5}" type="slidenum">
              <a:rPr lang="en-US" smtClean="0"/>
              <a:t>124</a:t>
            </a:fld>
            <a:endParaRPr lang="en-US"/>
          </a:p>
        </p:txBody>
      </p:sp>
    </p:spTree>
    <p:extLst>
      <p:ext uri="{BB962C8B-B14F-4D97-AF65-F5344CB8AC3E}">
        <p14:creationId xmlns:p14="http://schemas.microsoft.com/office/powerpoint/2010/main" val="296359188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BECFE0-9845-2246-B2B2-5EAE8C2B74D5}" type="slidenum">
              <a:rPr lang="en-US" smtClean="0"/>
              <a:t>125</a:t>
            </a:fld>
            <a:endParaRPr lang="en-US"/>
          </a:p>
        </p:txBody>
      </p:sp>
    </p:spTree>
    <p:extLst>
      <p:ext uri="{BB962C8B-B14F-4D97-AF65-F5344CB8AC3E}">
        <p14:creationId xmlns:p14="http://schemas.microsoft.com/office/powerpoint/2010/main" val="53817170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information about the No Harassment Policy, training resources, and related FAQs are available at treefarmsystem.org/trainings-resources-for-inspectors. </a:t>
            </a:r>
          </a:p>
          <a:p>
            <a:endParaRPr lang="en-US" dirty="0"/>
          </a:p>
        </p:txBody>
      </p:sp>
      <p:sp>
        <p:nvSpPr>
          <p:cNvPr id="4" name="Slide Number Placeholder 3"/>
          <p:cNvSpPr>
            <a:spLocks noGrp="1"/>
          </p:cNvSpPr>
          <p:nvPr>
            <p:ph type="sldNum" sz="quarter" idx="10"/>
          </p:nvPr>
        </p:nvSpPr>
        <p:spPr/>
        <p:txBody>
          <a:bodyPr/>
          <a:lstStyle/>
          <a:p>
            <a:fld id="{4BBECFE0-9845-2246-B2B2-5EAE8C2B74D5}" type="slidenum">
              <a:rPr lang="en-US" smtClean="0"/>
              <a:t>126</a:t>
            </a:fld>
            <a:endParaRPr lang="en-US"/>
          </a:p>
        </p:txBody>
      </p:sp>
    </p:spTree>
    <p:extLst>
      <p:ext uri="{BB962C8B-B14F-4D97-AF65-F5344CB8AC3E}">
        <p14:creationId xmlns:p14="http://schemas.microsoft.com/office/powerpoint/2010/main" val="83542266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BECFE0-9845-2246-B2B2-5EAE8C2B74D5}" type="slidenum">
              <a:rPr lang="en-US" smtClean="0"/>
              <a:t>127</a:t>
            </a:fld>
            <a:endParaRPr lang="en-US"/>
          </a:p>
        </p:txBody>
      </p:sp>
    </p:spTree>
    <p:extLst>
      <p:ext uri="{BB962C8B-B14F-4D97-AF65-F5344CB8AC3E}">
        <p14:creationId xmlns:p14="http://schemas.microsoft.com/office/powerpoint/2010/main" val="254500059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your key committee contacts</a:t>
            </a:r>
          </a:p>
        </p:txBody>
      </p:sp>
      <p:sp>
        <p:nvSpPr>
          <p:cNvPr id="4" name="Slide Number Placeholder 3"/>
          <p:cNvSpPr>
            <a:spLocks noGrp="1"/>
          </p:cNvSpPr>
          <p:nvPr>
            <p:ph type="sldNum" sz="quarter" idx="10"/>
          </p:nvPr>
        </p:nvSpPr>
        <p:spPr/>
        <p:txBody>
          <a:bodyPr/>
          <a:lstStyle/>
          <a:p>
            <a:fld id="{4BBECFE0-9845-2246-B2B2-5EAE8C2B74D5}" type="slidenum">
              <a:rPr lang="en-US" smtClean="0"/>
              <a:t>128</a:t>
            </a:fld>
            <a:endParaRPr lang="en-US"/>
          </a:p>
        </p:txBody>
      </p:sp>
    </p:spTree>
    <p:extLst>
      <p:ext uri="{BB962C8B-B14F-4D97-AF65-F5344CB8AC3E}">
        <p14:creationId xmlns:p14="http://schemas.microsoft.com/office/powerpoint/2010/main" val="176027995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sure to collect registration and evaluation forms for the workshop. This may be done on paper or via a web-based survey system.</a:t>
            </a:r>
          </a:p>
        </p:txBody>
      </p:sp>
      <p:sp>
        <p:nvSpPr>
          <p:cNvPr id="4" name="Slide Number Placeholder 3"/>
          <p:cNvSpPr>
            <a:spLocks noGrp="1"/>
          </p:cNvSpPr>
          <p:nvPr>
            <p:ph type="sldNum" sz="quarter" idx="10"/>
          </p:nvPr>
        </p:nvSpPr>
        <p:spPr/>
        <p:txBody>
          <a:bodyPr/>
          <a:lstStyle/>
          <a:p>
            <a:fld id="{4BBECFE0-9845-2246-B2B2-5EAE8C2B74D5}" type="slidenum">
              <a:rPr lang="en-US" smtClean="0"/>
              <a:t>129</a:t>
            </a:fld>
            <a:endParaRPr lang="en-US"/>
          </a:p>
        </p:txBody>
      </p:sp>
    </p:spTree>
    <p:extLst>
      <p:ext uri="{BB962C8B-B14F-4D97-AF65-F5344CB8AC3E}">
        <p14:creationId xmlns:p14="http://schemas.microsoft.com/office/powerpoint/2010/main" val="29859899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1 min   Materials: brochures if available</a:t>
            </a:r>
          </a:p>
          <a:p>
            <a:endParaRPr lang="en-US" dirty="0"/>
          </a:p>
          <a:p>
            <a:r>
              <a:rPr lang="en-US" dirty="0"/>
              <a:t>Question for audience – We know why they own their property, we know what Tree Farm stands for.  Why do you think people become Tree Farmers?</a:t>
            </a:r>
          </a:p>
          <a:p>
            <a:endParaRPr lang="en-US" dirty="0"/>
          </a:p>
          <a:p>
            <a:r>
              <a:rPr lang="en-US" dirty="0"/>
              <a:t>Certification: May not be appropriate for all state programs; if you are a recognition state eliminate this line.  ATFS is the most economically viable certification option for small family forest owners.  The reason we can offer this service is because of the commitment of you: our nationwide three thousand plus corps of inspecting foresters.  Tree Farm is built on your professionalism; you provide the on-the-ground validation which is essential to Tree Farm’s integrity, and the confidence that this is an exemplary program.  Today’s workshop certifies you as a qualified Inspecting Forester.   </a:t>
            </a:r>
          </a:p>
          <a:p>
            <a:endParaRPr lang="en-US" dirty="0"/>
          </a:p>
          <a:p>
            <a:r>
              <a:rPr lang="en-US" dirty="0"/>
              <a:t>Recognition: Tree Farm recognizes landowners that practice sustainable forestry on their lands and rewards them with the Big Green Sign so that others will also know what they have achieved. We recognize excellence among these “best of the best” through the Outstanding Tree Farmer of the Year awards on the state, regional, and national level.  </a:t>
            </a:r>
          </a:p>
          <a:p>
            <a:endParaRPr lang="en-US" dirty="0"/>
          </a:p>
          <a:p>
            <a:r>
              <a:rPr lang="en-US" dirty="0"/>
              <a:t>Community: Tree Farmers repeatedly state that what they value most is that the program is a community of like-minded people learning from each other.  </a:t>
            </a:r>
          </a:p>
          <a:p>
            <a:endParaRPr lang="en-US" dirty="0"/>
          </a:p>
          <a:p>
            <a:r>
              <a:rPr lang="en-US" dirty="0"/>
              <a:t>Landowners become Tree Farmers for the same reasons you have chosen to be inspecting foresters – excellence, stewardship and community.  The program is not a good fit for everyone, but it is a great reward for those that believe and achieve.</a:t>
            </a:r>
          </a:p>
          <a:p>
            <a:endParaRPr lang="en-US" dirty="0"/>
          </a:p>
        </p:txBody>
      </p:sp>
      <p:sp>
        <p:nvSpPr>
          <p:cNvPr id="4" name="Slide Number Placeholder 3"/>
          <p:cNvSpPr>
            <a:spLocks noGrp="1"/>
          </p:cNvSpPr>
          <p:nvPr>
            <p:ph type="sldNum" sz="quarter" idx="5"/>
          </p:nvPr>
        </p:nvSpPr>
        <p:spPr/>
        <p:txBody>
          <a:bodyPr/>
          <a:lstStyle/>
          <a:p>
            <a:fld id="{03496C2A-2EAE-4944-A1E4-956A8E478B69}" type="slidenum">
              <a:rPr lang="en-US" smtClean="0"/>
              <a:t>12</a:t>
            </a:fld>
            <a:endParaRPr lang="en-US"/>
          </a:p>
        </p:txBody>
      </p:sp>
    </p:spTree>
    <p:extLst>
      <p:ext uri="{BB962C8B-B14F-4D97-AF65-F5344CB8AC3E}">
        <p14:creationId xmlns:p14="http://schemas.microsoft.com/office/powerpoint/2010/main" val="340609835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BECFE0-9845-2246-B2B2-5EAE8C2B74D5}" type="slidenum">
              <a:rPr lang="en-US" smtClean="0"/>
              <a:t>130</a:t>
            </a:fld>
            <a:endParaRPr lang="en-US"/>
          </a:p>
        </p:txBody>
      </p:sp>
    </p:spTree>
    <p:extLst>
      <p:ext uri="{BB962C8B-B14F-4D97-AF65-F5344CB8AC3E}">
        <p14:creationId xmlns:p14="http://schemas.microsoft.com/office/powerpoint/2010/main" val="37195455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Time: 1 min</a:t>
            </a:r>
          </a:p>
          <a:p>
            <a:endParaRPr lang="en-US" dirty="0"/>
          </a:p>
        </p:txBody>
      </p:sp>
      <p:sp>
        <p:nvSpPr>
          <p:cNvPr id="4" name="Slide Number Placeholder 3"/>
          <p:cNvSpPr>
            <a:spLocks noGrp="1"/>
          </p:cNvSpPr>
          <p:nvPr>
            <p:ph type="sldNum" sz="quarter" idx="10"/>
          </p:nvPr>
        </p:nvSpPr>
        <p:spPr/>
        <p:txBody>
          <a:bodyPr/>
          <a:lstStyle/>
          <a:p>
            <a:fld id="{4BBECFE0-9845-2246-B2B2-5EAE8C2B74D5}" type="slidenum">
              <a:rPr lang="en-US" smtClean="0"/>
              <a:t>13</a:t>
            </a:fld>
            <a:endParaRPr lang="en-US"/>
          </a:p>
        </p:txBody>
      </p:sp>
    </p:spTree>
    <p:extLst>
      <p:ext uri="{BB962C8B-B14F-4D97-AF65-F5344CB8AC3E}">
        <p14:creationId xmlns:p14="http://schemas.microsoft.com/office/powerpoint/2010/main" val="14371873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½ Minute  </a:t>
            </a:r>
          </a:p>
          <a:p>
            <a:r>
              <a:rPr lang="en-US" dirty="0"/>
              <a:t>Materials: 2021 Eligibility Requirements</a:t>
            </a:r>
          </a:p>
          <a:p>
            <a:endParaRPr lang="en-US" dirty="0"/>
          </a:p>
          <a:p>
            <a:r>
              <a:rPr lang="en-US" dirty="0"/>
              <a:t>This workshop allows you to certify the properties highlighted in yellow.  The others are presented for information; anyone wishing to be certified in other options can contact the ATFS office.</a:t>
            </a:r>
          </a:p>
          <a:p>
            <a:endParaRPr lang="en-US" dirty="0"/>
          </a:p>
          <a:p>
            <a:r>
              <a:rPr lang="en-US" dirty="0"/>
              <a:t>ATFS Certifies properties between 10-10,000 contiguous acres through the State Tree Farm Program. Forest owners may choose to certify a portion of their entire property portfolio, but may not exempt a portion of a contiguous forest management unit that does not meet the AFF Standards. Forested acres may include features such as food plots, water resources (lakes, ponds, streams), and other non-forested areas as long as these are small enough that they are an integrated part of the forest system. </a:t>
            </a:r>
          </a:p>
          <a:p>
            <a:endParaRPr lang="en-US" dirty="0"/>
          </a:p>
          <a:p>
            <a:r>
              <a:rPr lang="en-US" dirty="0"/>
              <a:t>Contiguous – contiguous parcels are discrete parcels that share a boundary line or corner point and are held under the same legal ownership name.  Non-contiguous parcels must have unique identifiers (separate Tree Farm numbers) but may be under a single management plan.</a:t>
            </a:r>
          </a:p>
          <a:p>
            <a:endParaRPr lang="en-US" dirty="0"/>
          </a:p>
          <a:p>
            <a:r>
              <a:rPr lang="en-US" dirty="0"/>
              <a:t>10,000 – 20,000 acres parcels may be eligible under the Independently Managed Group (IMG) or 3rd Party Certification, but in general, the Inspectors do not engage with these ownerships. If you do meet a landowner interested in ATFS certification of a property larger than 10,000 acres, contact the National Office to see if the options available through IMG or Third-Party Certificate may be a good for the landowner. </a:t>
            </a:r>
          </a:p>
          <a:p>
            <a:endParaRPr lang="en-US" dirty="0"/>
          </a:p>
        </p:txBody>
      </p:sp>
      <p:sp>
        <p:nvSpPr>
          <p:cNvPr id="4" name="Slide Number Placeholder 3"/>
          <p:cNvSpPr>
            <a:spLocks noGrp="1"/>
          </p:cNvSpPr>
          <p:nvPr>
            <p:ph type="sldNum" sz="quarter" idx="5"/>
          </p:nvPr>
        </p:nvSpPr>
        <p:spPr/>
        <p:txBody>
          <a:bodyPr/>
          <a:lstStyle/>
          <a:p>
            <a:fld id="{03496C2A-2EAE-4944-A1E4-956A8E478B69}" type="slidenum">
              <a:rPr lang="en-US" smtClean="0"/>
              <a:t>15</a:t>
            </a:fld>
            <a:endParaRPr lang="en-US"/>
          </a:p>
        </p:txBody>
      </p:sp>
    </p:spTree>
    <p:extLst>
      <p:ext uri="{BB962C8B-B14F-4D97-AF65-F5344CB8AC3E}">
        <p14:creationId xmlns:p14="http://schemas.microsoft.com/office/powerpoint/2010/main" val="17109185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½ Minute  </a:t>
            </a:r>
          </a:p>
          <a:p>
            <a:r>
              <a:rPr lang="en-US" dirty="0"/>
              <a:t>Materials: 2021 Eligibility Requirements</a:t>
            </a:r>
          </a:p>
          <a:p>
            <a:endParaRPr lang="en-US" dirty="0"/>
          </a:p>
          <a:p>
            <a:r>
              <a:rPr lang="en-US" dirty="0"/>
              <a:t>This workshop allows you to certify the properties highlighted in yellow.  The others are presented for information; anyone wishing to be certified in other options can contact the ATFS office.</a:t>
            </a:r>
          </a:p>
          <a:p>
            <a:endParaRPr lang="en-US" dirty="0"/>
          </a:p>
          <a:p>
            <a:r>
              <a:rPr lang="en-US" dirty="0"/>
              <a:t>ATFS Certifies properties between 10-10,000 contiguous acres through the State Tree Farm Program. Forest owners may choose to certify a portion of their entire property portfolio, but may not exempt a portion of a contiguous forest management unit that does not meet the AFF Standards. Forested acres may include features such as food plots, water resources (lakes, ponds, streams), and other non-forested areas as long as these are small enough that they are an integrated part of the forest system. </a:t>
            </a:r>
          </a:p>
          <a:p>
            <a:endParaRPr lang="en-US" dirty="0"/>
          </a:p>
          <a:p>
            <a:r>
              <a:rPr lang="en-US" dirty="0"/>
              <a:t>Contiguous – contiguous parcels are discrete parcels that share a boundary line or corner point and are held under the same legal ownership name.  Non-contiguous parcels must have unique identifiers (separate Tree Farm numbers) but may be under a single management plan.</a:t>
            </a:r>
          </a:p>
          <a:p>
            <a:endParaRPr lang="en-US" dirty="0"/>
          </a:p>
          <a:p>
            <a:r>
              <a:rPr lang="en-US" dirty="0"/>
              <a:t>10,000 – 20,000 acres parcels may be eligible under the Independently Managed Group (IMG) or 3rd Party Certification, but in general, the Inspectors do not engage with these ownerships. If you do meet a landowner interested in ATFS certification of a property larger than 10,000 acres, contact the National Office to see if the options available through IMG or Third-Party Certificate may be a good for the landowner. </a:t>
            </a:r>
          </a:p>
          <a:p>
            <a:endParaRPr lang="en-US" dirty="0"/>
          </a:p>
        </p:txBody>
      </p:sp>
      <p:sp>
        <p:nvSpPr>
          <p:cNvPr id="4" name="Slide Number Placeholder 3"/>
          <p:cNvSpPr>
            <a:spLocks noGrp="1"/>
          </p:cNvSpPr>
          <p:nvPr>
            <p:ph type="sldNum" sz="quarter" idx="5"/>
          </p:nvPr>
        </p:nvSpPr>
        <p:spPr/>
        <p:txBody>
          <a:bodyPr/>
          <a:lstStyle/>
          <a:p>
            <a:fld id="{03496C2A-2EAE-4944-A1E4-956A8E478B69}" type="slidenum">
              <a:rPr lang="en-US" smtClean="0"/>
              <a:t>16</a:t>
            </a:fld>
            <a:endParaRPr lang="en-US"/>
          </a:p>
        </p:txBody>
      </p:sp>
    </p:spTree>
    <p:extLst>
      <p:ext uri="{BB962C8B-B14F-4D97-AF65-F5344CB8AC3E}">
        <p14:creationId xmlns:p14="http://schemas.microsoft.com/office/powerpoint/2010/main" val="7662033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1 Minute Materials: 2021 Eligibility Criteria &amp; Guidance</a:t>
            </a:r>
          </a:p>
          <a:p>
            <a:r>
              <a:rPr lang="en-US" dirty="0"/>
              <a:t>Properties must be non-industrial but may be associated with small local business. (less than $7 million is tract-related receipts and fewer than 500 employees).  </a:t>
            </a:r>
          </a:p>
          <a:p>
            <a:r>
              <a:rPr lang="en-US" dirty="0"/>
              <a:t>Owner must clearly exhibit commitment to sustainable management through management objectives or management plan. Conformance to the requirements of the 2021 AFF Standard is the benchmark for meeting this eligibility requirement. </a:t>
            </a:r>
          </a:p>
          <a:p>
            <a:r>
              <a:rPr lang="en-US" dirty="0"/>
              <a:t>Forest owners may demonstrate proactive involvement by collaborating on the development of the management plan, periodic monitoring visits to the property or by hiring a qualified natural resource professional to oversee the management of the property. </a:t>
            </a:r>
          </a:p>
          <a:p>
            <a:r>
              <a:rPr lang="en-US" dirty="0"/>
              <a:t>Ownership goals and objectives reinforce the ATFS mission. </a:t>
            </a:r>
          </a:p>
          <a:p>
            <a:r>
              <a:rPr lang="en-US" dirty="0"/>
              <a:t>There are several ways that forest owners can participate in outreach efforts; among them are: hosting forest-related tours on their property; joining a national, regional or local forestry / forest-owner association; supporting legislation, etc.</a:t>
            </a:r>
          </a:p>
          <a:p>
            <a:r>
              <a:rPr lang="en-US" dirty="0"/>
              <a:t>Landowner requirements may be delegated to a land manager; a land manager may implement the requirements of the program on behalf of the landowner. However, landowners must be engaged in the decision to pursue certification. </a:t>
            </a:r>
          </a:p>
          <a:p>
            <a:r>
              <a:rPr lang="en-US" dirty="0"/>
              <a:t>Certified Tree Farmers must conform with the Standards. </a:t>
            </a:r>
          </a:p>
          <a:p>
            <a:r>
              <a:rPr lang="en-US" dirty="0"/>
              <a:t>If a landowner is selected for a visit during the third-party assessment process, and is unwilling to participate in the assessment, they will be decertified.</a:t>
            </a:r>
          </a:p>
          <a:p>
            <a:r>
              <a:rPr lang="en-US" dirty="0"/>
              <a:t>See 2021 Eligibility for more details. </a:t>
            </a:r>
          </a:p>
          <a:p>
            <a:endParaRPr lang="en-US" dirty="0"/>
          </a:p>
        </p:txBody>
      </p:sp>
      <p:sp>
        <p:nvSpPr>
          <p:cNvPr id="4" name="Slide Number Placeholder 3"/>
          <p:cNvSpPr>
            <a:spLocks noGrp="1"/>
          </p:cNvSpPr>
          <p:nvPr>
            <p:ph type="sldNum" sz="quarter" idx="5"/>
          </p:nvPr>
        </p:nvSpPr>
        <p:spPr/>
        <p:txBody>
          <a:bodyPr/>
          <a:lstStyle/>
          <a:p>
            <a:fld id="{03496C2A-2EAE-4944-A1E4-956A8E478B69}" type="slidenum">
              <a:rPr lang="en-US" smtClean="0"/>
              <a:t>17</a:t>
            </a:fld>
            <a:endParaRPr lang="en-US"/>
          </a:p>
        </p:txBody>
      </p:sp>
    </p:spTree>
    <p:extLst>
      <p:ext uri="{BB962C8B-B14F-4D97-AF65-F5344CB8AC3E}">
        <p14:creationId xmlns:p14="http://schemas.microsoft.com/office/powerpoint/2010/main" val="8070046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1 Minute Materials: 2021 Eligibility Criteria &amp; Guidance</a:t>
            </a:r>
          </a:p>
          <a:p>
            <a:endParaRPr lang="en-US" dirty="0"/>
          </a:p>
          <a:p>
            <a:r>
              <a:rPr lang="en-US" dirty="0"/>
              <a:t>ATFS Certifies properties between 10-10,000 contiguous acres through the State Tree Farm Program. Forest owners may choose to certify a portion of their entire property portfolio, but may not exempt a portion of a contiguous forest management unit that does not meet the AFF Standards. Forested acres may include features such as food plots, water resources (lakes, ponds, streams), and other non-forested areas as long as these are small enough that they are an integrated part of the forest system. </a:t>
            </a:r>
          </a:p>
          <a:p>
            <a:endParaRPr lang="en-US" dirty="0"/>
          </a:p>
          <a:p>
            <a:r>
              <a:rPr lang="en-US" dirty="0"/>
              <a:t>Contiguous – contiguous parcels are discrete parcels that share a boundary line or corner point and are held under the same legal ownership name.  Non-contiguous parcels under the same ownership may share a common management plan, but each discrete parcel needs to have a unique location  and identifier (Tree Farm number). </a:t>
            </a:r>
          </a:p>
          <a:p>
            <a:endParaRPr lang="en-US" dirty="0"/>
          </a:p>
          <a:p>
            <a:r>
              <a:rPr lang="en-US" dirty="0"/>
              <a:t>10,000 – 20,000 acres parcels may be eligible under the Independently Managed Group (IMG) or 3rd Party Certification, but in general, the Inspectors do not engage with these ownerships. If you do meet a landowner interested in ATFS certification of a property larger than 10,000 acres, contact the National Office to see if the options available through IMG or Third-Party Certificate may be a good for the landowner. </a:t>
            </a:r>
          </a:p>
          <a:p>
            <a:endParaRPr lang="en-US" dirty="0"/>
          </a:p>
          <a:p>
            <a:endParaRPr lang="en-US" dirty="0"/>
          </a:p>
        </p:txBody>
      </p:sp>
      <p:sp>
        <p:nvSpPr>
          <p:cNvPr id="4" name="Slide Number Placeholder 3"/>
          <p:cNvSpPr>
            <a:spLocks noGrp="1"/>
          </p:cNvSpPr>
          <p:nvPr>
            <p:ph type="sldNum" sz="quarter" idx="5"/>
          </p:nvPr>
        </p:nvSpPr>
        <p:spPr/>
        <p:txBody>
          <a:bodyPr/>
          <a:lstStyle/>
          <a:p>
            <a:fld id="{03496C2A-2EAE-4944-A1E4-956A8E478B69}" type="slidenum">
              <a:rPr lang="en-US" smtClean="0"/>
              <a:t>18</a:t>
            </a:fld>
            <a:endParaRPr lang="en-US"/>
          </a:p>
        </p:txBody>
      </p:sp>
    </p:spTree>
    <p:extLst>
      <p:ext uri="{BB962C8B-B14F-4D97-AF65-F5344CB8AC3E}">
        <p14:creationId xmlns:p14="http://schemas.microsoft.com/office/powerpoint/2010/main" val="39787598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Forested acres may include features such as food plots, water resources (lakes, ponds, streams) and other </a:t>
            </a:r>
            <a:r>
              <a:rPr lang="en-US" dirty="0" err="1"/>
              <a:t>nonforested</a:t>
            </a:r>
            <a:r>
              <a:rPr lang="en-US" dirty="0"/>
              <a:t> areas as long as these are small enough that they are an integrated part of the forest system. Other </a:t>
            </a:r>
            <a:r>
              <a:rPr lang="en-US" dirty="0" err="1"/>
              <a:t>nonforested</a:t>
            </a:r>
            <a:r>
              <a:rPr lang="en-US" dirty="0"/>
              <a:t> acres that are not part of the forest system such as pastures, residential sites, row crops, etc. will count towards the total Tree Farm acreage.</a:t>
            </a:r>
          </a:p>
          <a:p>
            <a:endParaRPr lang="en-US" dirty="0"/>
          </a:p>
        </p:txBody>
      </p:sp>
      <p:sp>
        <p:nvSpPr>
          <p:cNvPr id="4" name="Slide Number Placeholder 3"/>
          <p:cNvSpPr>
            <a:spLocks noGrp="1"/>
          </p:cNvSpPr>
          <p:nvPr>
            <p:ph type="sldNum" sz="quarter" idx="5"/>
          </p:nvPr>
        </p:nvSpPr>
        <p:spPr/>
        <p:txBody>
          <a:bodyPr/>
          <a:lstStyle/>
          <a:p>
            <a:fld id="{03496C2A-2EAE-4944-A1E4-956A8E478B69}" type="slidenum">
              <a:rPr lang="en-US" smtClean="0"/>
              <a:t>19</a:t>
            </a:fld>
            <a:endParaRPr lang="en-US"/>
          </a:p>
        </p:txBody>
      </p:sp>
    </p:spTree>
    <p:extLst>
      <p:ext uri="{BB962C8B-B14F-4D97-AF65-F5344CB8AC3E}">
        <p14:creationId xmlns:p14="http://schemas.microsoft.com/office/powerpoint/2010/main" val="23247921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1 Minute Materials: 2021 Eligibility Criteria &amp; Guidance</a:t>
            </a:r>
          </a:p>
          <a:p>
            <a:r>
              <a:rPr lang="en-US" dirty="0"/>
              <a:t>Additions of Christmas tree farms and orchards- so long as they are small and are integrated into the forest management.</a:t>
            </a:r>
          </a:p>
          <a:p>
            <a:r>
              <a:rPr lang="en-US" dirty="0"/>
              <a:t>Size/scale/scope- </a:t>
            </a:r>
          </a:p>
          <a:p>
            <a:r>
              <a:rPr lang="en-US" dirty="0"/>
              <a:t>We know for some TF’s these ‘non-forested’ areas are an integral part to your property and things you love and build memories around. </a:t>
            </a:r>
          </a:p>
        </p:txBody>
      </p:sp>
      <p:sp>
        <p:nvSpPr>
          <p:cNvPr id="4" name="Slide Number Placeholder 3"/>
          <p:cNvSpPr>
            <a:spLocks noGrp="1"/>
          </p:cNvSpPr>
          <p:nvPr>
            <p:ph type="sldNum" sz="quarter" idx="5"/>
          </p:nvPr>
        </p:nvSpPr>
        <p:spPr/>
        <p:txBody>
          <a:bodyPr/>
          <a:lstStyle/>
          <a:p>
            <a:fld id="{C1A27A99-9A5C-45D9-A4FA-4F73B7C7267F}" type="slidenum">
              <a:rPr lang="en-US" smtClean="0"/>
              <a:t>20</a:t>
            </a:fld>
            <a:endParaRPr lang="en-US"/>
          </a:p>
        </p:txBody>
      </p:sp>
    </p:spTree>
    <p:extLst>
      <p:ext uri="{BB962C8B-B14F-4D97-AF65-F5344CB8AC3E}">
        <p14:creationId xmlns:p14="http://schemas.microsoft.com/office/powerpoint/2010/main" val="2001553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1/2 min</a:t>
            </a:r>
          </a:p>
          <a:p>
            <a:r>
              <a:rPr lang="en-US" dirty="0"/>
              <a:t>Materials: Provide a detailed agenda that gives the schedule for the day, including times for breaks, lunch, activities and so forth.   Post conspicuously or distribute to participants.</a:t>
            </a:r>
          </a:p>
          <a:p>
            <a:endParaRPr lang="en-US" dirty="0"/>
          </a:p>
          <a:p>
            <a:r>
              <a:rPr lang="en-US" dirty="0"/>
              <a:t>Consider assigning a Time Keeper to keep you on schedule.</a:t>
            </a:r>
          </a:p>
          <a:p>
            <a:endParaRPr lang="en-US" dirty="0"/>
          </a:p>
        </p:txBody>
      </p:sp>
      <p:sp>
        <p:nvSpPr>
          <p:cNvPr id="4" name="Slide Number Placeholder 3"/>
          <p:cNvSpPr>
            <a:spLocks noGrp="1"/>
          </p:cNvSpPr>
          <p:nvPr>
            <p:ph type="sldNum" sz="quarter" idx="5"/>
          </p:nvPr>
        </p:nvSpPr>
        <p:spPr/>
        <p:txBody>
          <a:bodyPr/>
          <a:lstStyle/>
          <a:p>
            <a:fld id="{03496C2A-2EAE-4944-A1E4-956A8E478B69}" type="slidenum">
              <a:rPr lang="en-US" smtClean="0"/>
              <a:t>2</a:t>
            </a:fld>
            <a:endParaRPr lang="en-US"/>
          </a:p>
        </p:txBody>
      </p:sp>
    </p:spTree>
    <p:extLst>
      <p:ext uri="{BB962C8B-B14F-4D97-AF65-F5344CB8AC3E}">
        <p14:creationId xmlns:p14="http://schemas.microsoft.com/office/powerpoint/2010/main" val="18927293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1 Minute Materials: 2021 Eligibility Criteria &amp; Guidance</a:t>
            </a:r>
          </a:p>
          <a:p>
            <a:r>
              <a:rPr lang="en-US" dirty="0"/>
              <a:t>A parcel is a single area of land with a defined boundary and ownership usually identified by local governments for the purposes of valuation or taxation. A Tree Farm may consist of one or many contiguous parcels.  Include all contiguous parcels that contain the forested acres, or forest management unit, in a single Tree Farm. </a:t>
            </a:r>
          </a:p>
          <a:p>
            <a:endParaRPr lang="en-US" dirty="0"/>
          </a:p>
          <a:p>
            <a:r>
              <a:rPr lang="en-US" dirty="0"/>
              <a:t>If a right-of-way or break in ownership of 84-ft or greater separates the parcels, they should be designated as separate Tree Farms.</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03496C2A-2EAE-4944-A1E4-956A8E478B69}" type="slidenum">
              <a:rPr lang="en-US" smtClean="0"/>
              <a:t>21</a:t>
            </a:fld>
            <a:endParaRPr lang="en-US"/>
          </a:p>
        </p:txBody>
      </p:sp>
    </p:spTree>
    <p:extLst>
      <p:ext uri="{BB962C8B-B14F-4D97-AF65-F5344CB8AC3E}">
        <p14:creationId xmlns:p14="http://schemas.microsoft.com/office/powerpoint/2010/main" val="37694359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1 Minute Materials: 2021 Eligibility Criteria &amp; Guidance</a:t>
            </a:r>
          </a:p>
          <a:p>
            <a:r>
              <a:rPr lang="en-US" dirty="0"/>
              <a:t>The 2015-2020 resulted in small parcels being separated from larger ones…and if they were less than 10 acres, were then not a candidate for TF. </a:t>
            </a:r>
          </a:p>
        </p:txBody>
      </p:sp>
      <p:sp>
        <p:nvSpPr>
          <p:cNvPr id="4" name="Slide Number Placeholder 3"/>
          <p:cNvSpPr>
            <a:spLocks noGrp="1"/>
          </p:cNvSpPr>
          <p:nvPr>
            <p:ph type="sldNum" sz="quarter" idx="5"/>
          </p:nvPr>
        </p:nvSpPr>
        <p:spPr/>
        <p:txBody>
          <a:bodyPr/>
          <a:lstStyle/>
          <a:p>
            <a:fld id="{C1A27A99-9A5C-45D9-A4FA-4F73B7C7267F}" type="slidenum">
              <a:rPr lang="en-US" smtClean="0"/>
              <a:t>22</a:t>
            </a:fld>
            <a:endParaRPr lang="en-US"/>
          </a:p>
        </p:txBody>
      </p:sp>
    </p:spTree>
    <p:extLst>
      <p:ext uri="{BB962C8B-B14F-4D97-AF65-F5344CB8AC3E}">
        <p14:creationId xmlns:p14="http://schemas.microsoft.com/office/powerpoint/2010/main" val="8315778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1/2 minute</a:t>
            </a:r>
          </a:p>
          <a:p>
            <a:r>
              <a:rPr lang="en-US" dirty="0"/>
              <a:t>Materials: none</a:t>
            </a:r>
          </a:p>
          <a:p>
            <a:endParaRPr lang="en-US" dirty="0"/>
          </a:p>
          <a:p>
            <a:r>
              <a:rPr lang="en-US" dirty="0"/>
              <a:t>Because ATFS has PEFC endorsement, forest products can flow directly into the SFI chain.  ATFS only certifies the management of the property, not the products coming off of it, so we do not provide our own CoC nor do we allow the Tree Farm logo on products.</a:t>
            </a:r>
          </a:p>
          <a:p>
            <a:endParaRPr lang="en-US" dirty="0">
              <a:cs typeface="Calibri" panose="020F0502020204030204"/>
            </a:endParaRPr>
          </a:p>
          <a:p>
            <a:r>
              <a:rPr lang="en-US" dirty="0">
                <a:cs typeface="Calibri" panose="020F0502020204030204"/>
              </a:rPr>
              <a:t>In the certification process, PEFC sets benchmark standards for all national certification organizations to meet.  PEFC endorses the AFF Standards of Sustainability as meeting their benchmark standards.  Every year, AFF is audited by a certification body (currently NSF) to ensure we are abiding by our own standards.  Conformance with the standards maintains our certificate for another year. A repeated nonconformity that cannot be adequately resolved could lead to the suspension and loss of AFF's national certificate.  Inspectors must keep this in mind when certifying landowners and understand the repercussions of inaccurate or incomplete information.</a:t>
            </a: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03496C2A-2EAE-4944-A1E4-956A8E478B69}" type="slidenum">
              <a:rPr lang="en-US" smtClean="0"/>
              <a:t>23</a:t>
            </a:fld>
            <a:endParaRPr lang="en-US"/>
          </a:p>
        </p:txBody>
      </p:sp>
    </p:spTree>
    <p:extLst>
      <p:ext uri="{BB962C8B-B14F-4D97-AF65-F5344CB8AC3E}">
        <p14:creationId xmlns:p14="http://schemas.microsoft.com/office/powerpoint/2010/main" val="13645425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Choose one or all of these scenarios to discuss as a large group OR in break out groups.</a:t>
            </a:r>
          </a:p>
          <a:p>
            <a:r>
              <a:rPr lang="en-US" dirty="0"/>
              <a:t>You may choose to update with actual events from your state program.</a:t>
            </a:r>
          </a:p>
        </p:txBody>
      </p:sp>
      <p:sp>
        <p:nvSpPr>
          <p:cNvPr id="4" name="Slide Number Placeholder 3"/>
          <p:cNvSpPr>
            <a:spLocks noGrp="1"/>
          </p:cNvSpPr>
          <p:nvPr>
            <p:ph type="sldNum" sz="quarter" idx="5"/>
          </p:nvPr>
        </p:nvSpPr>
        <p:spPr/>
        <p:txBody>
          <a:bodyPr/>
          <a:lstStyle/>
          <a:p>
            <a:fld id="{03496C2A-2EAE-4944-A1E4-956A8E478B69}" type="slidenum">
              <a:rPr lang="en-US" smtClean="0"/>
              <a:t>24</a:t>
            </a:fld>
            <a:endParaRPr lang="en-US"/>
          </a:p>
        </p:txBody>
      </p:sp>
    </p:spTree>
    <p:extLst>
      <p:ext uri="{BB962C8B-B14F-4D97-AF65-F5344CB8AC3E}">
        <p14:creationId xmlns:p14="http://schemas.microsoft.com/office/powerpoint/2010/main" val="29231790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1 minute</a:t>
            </a:r>
          </a:p>
          <a:p>
            <a:r>
              <a:rPr lang="en-US" dirty="0"/>
              <a:t>Materials: 2021 Standards &amp; Guidance</a:t>
            </a:r>
          </a:p>
          <a:p>
            <a:endParaRPr lang="en-US" dirty="0"/>
          </a:p>
          <a:p>
            <a:r>
              <a:rPr lang="en-US" dirty="0"/>
              <a:t>Go through the standards with the participants .</a:t>
            </a:r>
          </a:p>
          <a:p>
            <a:r>
              <a:rPr lang="en-US" dirty="0"/>
              <a:t>There are 4 main parts of the Standards. </a:t>
            </a:r>
          </a:p>
          <a:p>
            <a:r>
              <a:rPr lang="en-US" dirty="0"/>
              <a:t>The Standards Prologue provides the context for the 2021 AFF Standards. It details the purpose of the Standards, the audience, and an explanation of the structure. </a:t>
            </a:r>
          </a:p>
          <a:p>
            <a:r>
              <a:rPr lang="en-US" dirty="0"/>
              <a:t>The 8 Standards address the various areas of sustainable forestry as appropriate for family woodland owners. </a:t>
            </a:r>
          </a:p>
          <a:p>
            <a:r>
              <a:rPr lang="en-US" dirty="0"/>
              <a:t>There are a few terms in the new Standards that are commonly used in the conservation community, but family forest owners may not be so familiar with. We have defined them to make them more accessible to family forest owners. An example would be “Integrated Pest Management.” The glossary is an important document to provide a frame for the requirements within the standards. </a:t>
            </a:r>
          </a:p>
          <a:p>
            <a:r>
              <a:rPr lang="en-US" dirty="0"/>
              <a:t>The guidance document is a key resource for Inspectors and landowners, as it helps interpret how the standards are applied in the field.</a:t>
            </a:r>
          </a:p>
          <a:p>
            <a:r>
              <a:rPr lang="en-US" dirty="0"/>
              <a:t>Responsibility for conformance with the Standards lies with the landowner. </a:t>
            </a:r>
          </a:p>
          <a:p>
            <a:endParaRPr lang="en-US" dirty="0"/>
          </a:p>
        </p:txBody>
      </p:sp>
      <p:sp>
        <p:nvSpPr>
          <p:cNvPr id="4" name="Slide Number Placeholder 3"/>
          <p:cNvSpPr>
            <a:spLocks noGrp="1"/>
          </p:cNvSpPr>
          <p:nvPr>
            <p:ph type="sldNum" sz="quarter" idx="5"/>
          </p:nvPr>
        </p:nvSpPr>
        <p:spPr/>
        <p:txBody>
          <a:bodyPr/>
          <a:lstStyle/>
          <a:p>
            <a:fld id="{03496C2A-2EAE-4944-A1E4-956A8E478B69}" type="slidenum">
              <a:rPr lang="en-US" smtClean="0"/>
              <a:t>25</a:t>
            </a:fld>
            <a:endParaRPr lang="en-US"/>
          </a:p>
        </p:txBody>
      </p:sp>
    </p:spTree>
    <p:extLst>
      <p:ext uri="{BB962C8B-B14F-4D97-AF65-F5344CB8AC3E}">
        <p14:creationId xmlns:p14="http://schemas.microsoft.com/office/powerpoint/2010/main" val="37379688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PEFC generally reviews their benchmark standards every five years.  If changes to the benchmark standards are made, AFF must update the Standards of Sustainability to maintain our endorsement. The last major change to the benchmark standards was in 2019 which led to the current 2021 version of the AFF standards.  Occasionally, the AFF Standards are updated between PEFC updates to reflect emerging knowledge in forestry or to improve clarity based on feedback from our community.</a:t>
            </a:r>
          </a:p>
        </p:txBody>
      </p:sp>
      <p:sp>
        <p:nvSpPr>
          <p:cNvPr id="4" name="Slide Number Placeholder 3"/>
          <p:cNvSpPr>
            <a:spLocks noGrp="1"/>
          </p:cNvSpPr>
          <p:nvPr>
            <p:ph type="sldNum" sz="quarter" idx="5"/>
          </p:nvPr>
        </p:nvSpPr>
        <p:spPr/>
        <p:txBody>
          <a:bodyPr/>
          <a:lstStyle/>
          <a:p>
            <a:fld id="{03496C2A-2EAE-4944-A1E4-956A8E478B69}" type="slidenum">
              <a:rPr lang="en-US" smtClean="0"/>
              <a:t>26</a:t>
            </a:fld>
            <a:endParaRPr lang="en-US"/>
          </a:p>
        </p:txBody>
      </p:sp>
    </p:spTree>
    <p:extLst>
      <p:ext uri="{BB962C8B-B14F-4D97-AF65-F5344CB8AC3E}">
        <p14:creationId xmlns:p14="http://schemas.microsoft.com/office/powerpoint/2010/main" val="27206791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1 minute</a:t>
            </a:r>
          </a:p>
          <a:p>
            <a:r>
              <a:rPr lang="en-US" dirty="0"/>
              <a:t>Materials: 2021 Standards &amp; Guidance</a:t>
            </a:r>
          </a:p>
          <a:p>
            <a:endParaRPr lang="en-US" dirty="0"/>
          </a:p>
          <a:p>
            <a:r>
              <a:rPr lang="en-US" dirty="0"/>
              <a:t>These Standards were developed at the direction of the AFF Board of Trustees by the AFF Independent Standards Review Panel (ISRP). The panel comprised a representative cross-section of forestry community leaders with a stake in the ATFS Certification Program or a sincere interest in forest sustainability in the United States.  Members represented academia, the conservation community, the forest industry, landowners, foresters, loggers, buyers and public forest agencies. The work of the ISRP is guided by AFF’s Standard Setting Procedures and the </a:t>
            </a:r>
            <a:r>
              <a:rPr lang="en-US" dirty="0" err="1"/>
              <a:t>Programme</a:t>
            </a:r>
            <a:r>
              <a:rPr lang="en-US" dirty="0"/>
              <a:t> for Endorsement of Forest Certification (PEFC) requirements for standard setting of endorsed programs. They started with the existing 2015-2020 Standard, applied scientific developments within the field of forestry, solicited two rounds of comments and feedback from the public, and proposed them to the AFF Board, who accepted the changes.</a:t>
            </a:r>
          </a:p>
          <a:p>
            <a:endParaRPr lang="en-US" dirty="0"/>
          </a:p>
          <a:p>
            <a:r>
              <a:rPr lang="en-US" dirty="0"/>
              <a:t>The challenge is to develop an approach that:</a:t>
            </a:r>
          </a:p>
          <a:p>
            <a:r>
              <a:rPr lang="en-US" dirty="0"/>
              <a:t>-sets robust standards and realistic criteria for sustainable forest management that is accepted by stakeholders;</a:t>
            </a:r>
          </a:p>
          <a:p>
            <a:r>
              <a:rPr lang="en-US" dirty="0"/>
              <a:t>-continuously update them to incorporate new knowledge, best practices and changing expectations;</a:t>
            </a:r>
          </a:p>
          <a:p>
            <a:r>
              <a:rPr lang="en-US" dirty="0"/>
              <a:t>-is flexible enough to reflect specific circumstances, yet is also in compliance with international requirements; and</a:t>
            </a:r>
          </a:p>
          <a:p>
            <a:r>
              <a:rPr lang="en-US" dirty="0"/>
              <a:t>-is accessible, viable and affordable.</a:t>
            </a:r>
          </a:p>
          <a:p>
            <a:endParaRPr lang="en-US" dirty="0"/>
          </a:p>
          <a:p>
            <a:r>
              <a:rPr lang="en-US" dirty="0"/>
              <a:t>Sustainable forest management means the environmentally appropriate, socially beneficial, and economically viable management of forests for present and future generations. Sustainable forest management is an evolving process, and the parameters defining it change over time based on the latest scientific knowledge and society's understanding of the concept.  </a:t>
            </a:r>
          </a:p>
          <a:p>
            <a:endParaRPr lang="en-US" dirty="0"/>
          </a:p>
          <a:p>
            <a:r>
              <a:rPr lang="en-US" dirty="0"/>
              <a:t>Forest certification gives consumers assurance that products they purchase originate from sustainably managed forests that protect economic, social and environmental benefits.  PEFC endorsement of the Standard provides credibility throughout the world that our program meets or exceeds the agreed-up on benchmarks that comprise Sustainability.</a:t>
            </a:r>
          </a:p>
          <a:p>
            <a:endParaRPr lang="en-US" dirty="0"/>
          </a:p>
        </p:txBody>
      </p:sp>
      <p:sp>
        <p:nvSpPr>
          <p:cNvPr id="4" name="Slide Number Placeholder 3"/>
          <p:cNvSpPr>
            <a:spLocks noGrp="1"/>
          </p:cNvSpPr>
          <p:nvPr>
            <p:ph type="sldNum" sz="quarter" idx="5"/>
          </p:nvPr>
        </p:nvSpPr>
        <p:spPr/>
        <p:txBody>
          <a:bodyPr/>
          <a:lstStyle/>
          <a:p>
            <a:fld id="{03496C2A-2EAE-4944-A1E4-956A8E478B69}" type="slidenum">
              <a:rPr lang="en-US" smtClean="0"/>
              <a:t>27</a:t>
            </a:fld>
            <a:endParaRPr lang="en-US"/>
          </a:p>
        </p:txBody>
      </p:sp>
    </p:spTree>
    <p:extLst>
      <p:ext uri="{BB962C8B-B14F-4D97-AF65-F5344CB8AC3E}">
        <p14:creationId xmlns:p14="http://schemas.microsoft.com/office/powerpoint/2010/main" val="17100849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detail on these changes will be covered as we go over the Standards individually.</a:t>
            </a:r>
          </a:p>
        </p:txBody>
      </p:sp>
      <p:sp>
        <p:nvSpPr>
          <p:cNvPr id="4" name="Slide Number Placeholder 3"/>
          <p:cNvSpPr>
            <a:spLocks noGrp="1"/>
          </p:cNvSpPr>
          <p:nvPr>
            <p:ph type="sldNum" sz="quarter" idx="5"/>
          </p:nvPr>
        </p:nvSpPr>
        <p:spPr/>
        <p:txBody>
          <a:bodyPr/>
          <a:lstStyle/>
          <a:p>
            <a:fld id="{C1A27A99-9A5C-45D9-A4FA-4F73B7C7267F}" type="slidenum">
              <a:rPr lang="en-US" smtClean="0"/>
              <a:t>28</a:t>
            </a:fld>
            <a:endParaRPr lang="en-US"/>
          </a:p>
        </p:txBody>
      </p:sp>
    </p:spTree>
    <p:extLst>
      <p:ext uri="{BB962C8B-B14F-4D97-AF65-F5344CB8AC3E}">
        <p14:creationId xmlns:p14="http://schemas.microsoft.com/office/powerpoint/2010/main" val="2287737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Arial" panose="020B0604020202020204" pitchFamily="34" charset="0"/>
              <a:ea typeface="ＭＳ Ｐゴシック" panose="020B0600070205080204" pitchFamily="34" charset="-128"/>
            </a:endParaRPr>
          </a:p>
          <a:p>
            <a:r>
              <a:rPr lang="en-US" dirty="0">
                <a:latin typeface="Arial" panose="020B0604020202020204" pitchFamily="34" charset="0"/>
                <a:ea typeface="ＭＳ Ｐゴシック" panose="020B0600070205080204" pitchFamily="34" charset="-128"/>
              </a:rPr>
              <a:t>Simply stated certification boils down to:</a:t>
            </a:r>
          </a:p>
          <a:p>
            <a:r>
              <a:rPr lang="en-US" dirty="0">
                <a:latin typeface="Arial" panose="020B0604020202020204" pitchFamily="34" charset="0"/>
                <a:ea typeface="ＭＳ Ｐゴシック" panose="020B0600070205080204" pitchFamily="34" charset="-128"/>
              </a:rPr>
              <a:t> What did you say you were going to do? (Standard)</a:t>
            </a:r>
          </a:p>
          <a:p>
            <a:r>
              <a:rPr lang="en-US" dirty="0">
                <a:latin typeface="Arial" panose="020B0604020202020204" pitchFamily="34" charset="0"/>
                <a:ea typeface="ＭＳ Ｐゴシック" panose="020B0600070205080204" pitchFamily="34" charset="-128"/>
              </a:rPr>
              <a:t>Did you do it? (Performance measure)</a:t>
            </a:r>
          </a:p>
          <a:p>
            <a:r>
              <a:rPr lang="en-US" dirty="0">
                <a:latin typeface="Arial" panose="020B0604020202020204" pitchFamily="34" charset="0"/>
                <a:ea typeface="ＭＳ Ｐゴシック" panose="020B0600070205080204" pitchFamily="34" charset="-128"/>
              </a:rPr>
              <a:t>Prove it. (Indicator)</a:t>
            </a:r>
          </a:p>
          <a:p>
            <a:endParaRPr lang="en-US" dirty="0">
              <a:latin typeface="Arial" panose="020B0604020202020204" pitchFamily="34" charset="0"/>
              <a:ea typeface="ＭＳ Ｐゴシック" panose="020B0600070205080204" pitchFamily="34" charset="-128"/>
            </a:endParaRPr>
          </a:p>
          <a:p>
            <a:pPr>
              <a:buFontTx/>
              <a:buChar char="•"/>
            </a:pPr>
            <a:r>
              <a:rPr lang="en-US" dirty="0">
                <a:latin typeface="Arial" panose="020B0604020202020204" pitchFamily="34" charset="0"/>
                <a:ea typeface="ＭＳ Ｐゴシック" panose="020B0600070205080204" pitchFamily="34" charset="-128"/>
              </a:rPr>
              <a:t> If a word is </a:t>
            </a:r>
            <a:r>
              <a:rPr lang="en-US" b="1" dirty="0">
                <a:latin typeface="Arial" panose="020B0604020202020204" pitchFamily="34" charset="0"/>
                <a:ea typeface="ＭＳ Ｐゴシック" panose="020B0600070205080204" pitchFamily="34" charset="-128"/>
              </a:rPr>
              <a:t>bolded </a:t>
            </a:r>
            <a:r>
              <a:rPr lang="en-US" dirty="0">
                <a:latin typeface="Arial" panose="020B0604020202020204" pitchFamily="34" charset="0"/>
                <a:ea typeface="ＭＳ Ｐゴシック" panose="020B0600070205080204" pitchFamily="34" charset="-128"/>
              </a:rPr>
              <a:t>in the Standard, it means it is defined in the glossary.</a:t>
            </a:r>
          </a:p>
          <a:p>
            <a:pPr>
              <a:buFontTx/>
              <a:buChar char="•"/>
            </a:pPr>
            <a:r>
              <a:rPr lang="en-US" dirty="0">
                <a:latin typeface="Arial" panose="020B0604020202020204" pitchFamily="34" charset="0"/>
                <a:ea typeface="ＭＳ Ｐゴシック" panose="020B0600070205080204" pitchFamily="34" charset="-128"/>
              </a:rPr>
              <a:t> If a </a:t>
            </a:r>
            <a:r>
              <a:rPr lang="en-US" u="sng" dirty="0">
                <a:latin typeface="Arial" panose="020B0604020202020204" pitchFamily="34" charset="0"/>
                <a:ea typeface="ＭＳ Ｐゴシック" panose="020B0600070205080204" pitchFamily="34" charset="-128"/>
              </a:rPr>
              <a:t>shall</a:t>
            </a:r>
            <a:r>
              <a:rPr lang="en-US" dirty="0">
                <a:latin typeface="Arial" panose="020B0604020202020204" pitchFamily="34" charset="0"/>
                <a:ea typeface="ＭＳ Ｐゴシック" panose="020B0600070205080204" pitchFamily="34" charset="-128"/>
              </a:rPr>
              <a:t> is present, it signifies a required element of the Standard. If the Tree Farm does not conform to this element, it is grounds for decertification.</a:t>
            </a:r>
          </a:p>
          <a:p>
            <a:pPr>
              <a:buFontTx/>
              <a:buChar char="•"/>
            </a:pPr>
            <a:r>
              <a:rPr lang="en-US" dirty="0">
                <a:latin typeface="Arial" panose="020B0604020202020204" pitchFamily="34" charset="0"/>
                <a:ea typeface="ＭＳ Ｐゴシック" panose="020B0600070205080204" pitchFamily="34" charset="-128"/>
              </a:rPr>
              <a:t> A Standard is the overarching principle of sustainability;</a:t>
            </a:r>
          </a:p>
          <a:p>
            <a:pPr>
              <a:buFontTx/>
              <a:buChar char="•"/>
            </a:pPr>
            <a:r>
              <a:rPr lang="en-US" dirty="0">
                <a:latin typeface="Arial" panose="020B0604020202020204" pitchFamily="34" charset="0"/>
                <a:ea typeface="ＭＳ Ｐゴシック" panose="020B0600070205080204" pitchFamily="34" charset="-128"/>
              </a:rPr>
              <a:t> A Performance Measure refines the standard’s intent and describes considerations and pathways for conformance.</a:t>
            </a:r>
          </a:p>
          <a:p>
            <a:pPr>
              <a:buFontTx/>
              <a:buChar char="•"/>
            </a:pPr>
            <a:r>
              <a:rPr lang="en-US" dirty="0">
                <a:latin typeface="Arial" panose="020B0604020202020204" pitchFamily="34" charset="0"/>
                <a:ea typeface="ＭＳ Ｐゴシック" panose="020B0600070205080204" pitchFamily="34" charset="-128"/>
              </a:rPr>
              <a:t> An Indicator identifies specific actions or activities that demonstrate conformance.</a:t>
            </a:r>
          </a:p>
          <a:p>
            <a:pPr>
              <a:buFontTx/>
              <a:buChar char="•"/>
            </a:pPr>
            <a:endParaRPr 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9417118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2 minutes</a:t>
            </a:r>
          </a:p>
          <a:p>
            <a:r>
              <a:rPr lang="en-US" dirty="0"/>
              <a:t>Materials: 2021 Standards &amp; Guidance</a:t>
            </a:r>
          </a:p>
          <a:p>
            <a:endParaRPr lang="en-US" dirty="0"/>
          </a:p>
        </p:txBody>
      </p:sp>
      <p:sp>
        <p:nvSpPr>
          <p:cNvPr id="4" name="Slide Number Placeholder 3"/>
          <p:cNvSpPr>
            <a:spLocks noGrp="1"/>
          </p:cNvSpPr>
          <p:nvPr>
            <p:ph type="sldNum" sz="quarter" idx="5"/>
          </p:nvPr>
        </p:nvSpPr>
        <p:spPr/>
        <p:txBody>
          <a:bodyPr/>
          <a:lstStyle/>
          <a:p>
            <a:fld id="{03496C2A-2EAE-4944-A1E4-956A8E478B69}" type="slidenum">
              <a:rPr lang="en-US" smtClean="0"/>
              <a:t>30</a:t>
            </a:fld>
            <a:endParaRPr lang="en-US"/>
          </a:p>
        </p:txBody>
      </p:sp>
    </p:spTree>
    <p:extLst>
      <p:ext uri="{BB962C8B-B14F-4D97-AF65-F5344CB8AC3E}">
        <p14:creationId xmlns:p14="http://schemas.microsoft.com/office/powerpoint/2010/main" val="31787519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anti-trust statement in full:</a:t>
            </a:r>
          </a:p>
          <a:p>
            <a:endParaRPr lang="en-US" dirty="0"/>
          </a:p>
          <a:p>
            <a:r>
              <a:rPr lang="en-US" dirty="0"/>
              <a:t>“POLICY STATEMENT ON COMPLIANCE WITH ANTITRUST LAWS</a:t>
            </a:r>
          </a:p>
          <a:p>
            <a:r>
              <a:rPr lang="en-US" dirty="0"/>
              <a:t>Fair and vigorous competition is essential to the maintenance of this country's free enterprise system. In furtherance of this principle, all activities are to be conducted in strict compliance with antitrust laws. Staff, officers, directors, members, and committee members are reminded that they are required to comply with the spirit and requirements of the antitrust laws.</a:t>
            </a:r>
          </a:p>
          <a:p>
            <a:endParaRPr lang="en-US" dirty="0"/>
          </a:p>
          <a:p>
            <a:r>
              <a:rPr lang="en-US" dirty="0"/>
              <a:t>A free exchange of ideas on matters of mutual interest to representatives of the forest community and others is necessary for the success of all meetings. Such an exchange of</a:t>
            </a:r>
          </a:p>
          <a:p>
            <a:r>
              <a:rPr lang="en-US" dirty="0"/>
              <a:t>views is essential to the success of each meeting. It is not the purpose of this policy to discourage the exploration in depth of any matters of legitimate concern to meeting</a:t>
            </a:r>
          </a:p>
          <a:p>
            <a:r>
              <a:rPr lang="en-US" dirty="0"/>
              <a:t>participants. Nevertheless, to ignore certain antitrust ground rules, either through ignorance or otherwise, is to create a hazard business people cannot afford.</a:t>
            </a:r>
          </a:p>
          <a:p>
            <a:endParaRPr lang="en-US" dirty="0"/>
          </a:p>
          <a:p>
            <a:r>
              <a:rPr lang="en-US" dirty="0"/>
              <a:t>The Sherman Antitrust Act, the Clayton Act, the Federal Trade Commission Act, and the Robinson-Patman Act compromise the basic federal antitrust laws, which set forth the broad areas of conduct considered illegal as restraints of trade. In general, agreements or understandings between competitors that operate as an impediment to free and open</a:t>
            </a:r>
          </a:p>
          <a:p>
            <a:r>
              <a:rPr lang="en-US" dirty="0"/>
              <a:t>competition are forbidden. The broad language of the Clayton Act suggests the scope of federal antitrust prohibitions by forbidding any "agreement or understanding . . . to</a:t>
            </a:r>
          </a:p>
          <a:p>
            <a:r>
              <a:rPr lang="en-US" dirty="0"/>
              <a:t>substantially lessen competition or trend to create a monopoly in any line of commerce.“</a:t>
            </a:r>
          </a:p>
          <a:p>
            <a:endParaRPr lang="en-US" dirty="0"/>
          </a:p>
          <a:p>
            <a:r>
              <a:rPr lang="en-US" dirty="0"/>
              <a:t>This is, at best, only a general outline of some of the areas that pose antitrust dangers in discussions between competitors and between sellers and their customers. They are provided to guide discussion during meetings, and in connection with social or other gatherings on those occasions.</a:t>
            </a:r>
          </a:p>
          <a:p>
            <a:endParaRPr lang="en-US" dirty="0"/>
          </a:p>
          <a:p>
            <a:r>
              <a:rPr lang="en-US" dirty="0"/>
              <a:t>If any question arises about an item on a meeting agenda, it should be reviewed by legal counsel before the meeting. If the question does not arise until the meeting has begun, or if a questionable topic is about to be discussed in connection with any gathering, whether or not a formal meeting, that discussion should be immediately stopped and not resumed until approved by legal counsel.”</a:t>
            </a:r>
          </a:p>
          <a:p>
            <a:endParaRPr lang="en-US" dirty="0"/>
          </a:p>
        </p:txBody>
      </p:sp>
      <p:sp>
        <p:nvSpPr>
          <p:cNvPr id="4" name="Slide Number Placeholder 3"/>
          <p:cNvSpPr>
            <a:spLocks noGrp="1"/>
          </p:cNvSpPr>
          <p:nvPr>
            <p:ph type="sldNum" sz="quarter" idx="5"/>
          </p:nvPr>
        </p:nvSpPr>
        <p:spPr/>
        <p:txBody>
          <a:bodyPr/>
          <a:lstStyle/>
          <a:p>
            <a:fld id="{03496C2A-2EAE-4944-A1E4-956A8E478B69}" type="slidenum">
              <a:rPr lang="en-US" smtClean="0"/>
              <a:t>3</a:t>
            </a:fld>
            <a:endParaRPr lang="en-US"/>
          </a:p>
        </p:txBody>
      </p:sp>
    </p:spTree>
    <p:extLst>
      <p:ext uri="{BB962C8B-B14F-4D97-AF65-F5344CB8AC3E}">
        <p14:creationId xmlns:p14="http://schemas.microsoft.com/office/powerpoint/2010/main" val="7200071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want LO’s to take their commitment to sustainable forestry serious by educating themselves to take a more active role in forest management.</a:t>
            </a:r>
          </a:p>
        </p:txBody>
      </p:sp>
      <p:sp>
        <p:nvSpPr>
          <p:cNvPr id="4" name="Slide Number Placeholder 3"/>
          <p:cNvSpPr>
            <a:spLocks noGrp="1"/>
          </p:cNvSpPr>
          <p:nvPr>
            <p:ph type="sldNum" sz="quarter" idx="5"/>
          </p:nvPr>
        </p:nvSpPr>
        <p:spPr/>
        <p:txBody>
          <a:bodyPr/>
          <a:lstStyle/>
          <a:p>
            <a:fld id="{C1A27A99-9A5C-45D9-A4FA-4F73B7C7267F}" type="slidenum">
              <a:rPr lang="en-US" smtClean="0"/>
              <a:t>31</a:t>
            </a:fld>
            <a:endParaRPr lang="en-US"/>
          </a:p>
        </p:txBody>
      </p:sp>
    </p:spTree>
    <p:extLst>
      <p:ext uri="{BB962C8B-B14F-4D97-AF65-F5344CB8AC3E}">
        <p14:creationId xmlns:p14="http://schemas.microsoft.com/office/powerpoint/2010/main" val="1932972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2 minutes</a:t>
            </a:r>
          </a:p>
          <a:p>
            <a:r>
              <a:rPr lang="en-US" dirty="0"/>
              <a:t>Materials: 2021 Standards &amp; Guidance</a:t>
            </a:r>
          </a:p>
          <a:p>
            <a:r>
              <a:rPr lang="en-US" dirty="0"/>
              <a:t>Reference 021 form</a:t>
            </a:r>
          </a:p>
          <a:p>
            <a:endParaRPr lang="en-US" dirty="0"/>
          </a:p>
        </p:txBody>
      </p:sp>
      <p:sp>
        <p:nvSpPr>
          <p:cNvPr id="4" name="Slide Number Placeholder 3"/>
          <p:cNvSpPr>
            <a:spLocks noGrp="1"/>
          </p:cNvSpPr>
          <p:nvPr>
            <p:ph type="sldNum" sz="quarter" idx="5"/>
          </p:nvPr>
        </p:nvSpPr>
        <p:spPr/>
        <p:txBody>
          <a:bodyPr/>
          <a:lstStyle/>
          <a:p>
            <a:fld id="{03496C2A-2EAE-4944-A1E4-956A8E478B69}" type="slidenum">
              <a:rPr lang="en-US" smtClean="0"/>
              <a:t>32</a:t>
            </a:fld>
            <a:endParaRPr lang="en-US"/>
          </a:p>
        </p:txBody>
      </p:sp>
    </p:spTree>
    <p:extLst>
      <p:ext uri="{BB962C8B-B14F-4D97-AF65-F5344CB8AC3E}">
        <p14:creationId xmlns:p14="http://schemas.microsoft.com/office/powerpoint/2010/main" val="42414049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2 minutes</a:t>
            </a:r>
          </a:p>
          <a:p>
            <a:r>
              <a:rPr lang="en-US" dirty="0"/>
              <a:t>Materials: 2021 Standards &amp; Guidance</a:t>
            </a:r>
          </a:p>
          <a:p>
            <a:r>
              <a:rPr lang="en-US" dirty="0">
                <a:cs typeface="Calibri" panose="020F0502020204030204"/>
              </a:rPr>
              <a:t>Each of these required resource elements should be addressed in the management plan. If any are missing, they can be added in a variety of ways including: notes in the margin, an addendum, or the 021 Inspection Form.  However the plan is updated, it is important to keep the update and plan together for reference.</a:t>
            </a: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03496C2A-2EAE-4944-A1E4-956A8E478B69}" type="slidenum">
              <a:rPr lang="en-US" smtClean="0"/>
              <a:t>33</a:t>
            </a:fld>
            <a:endParaRPr lang="en-US"/>
          </a:p>
        </p:txBody>
      </p:sp>
    </p:spTree>
    <p:extLst>
      <p:ext uri="{BB962C8B-B14F-4D97-AF65-F5344CB8AC3E}">
        <p14:creationId xmlns:p14="http://schemas.microsoft.com/office/powerpoint/2010/main" val="30301868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2 minutes</a:t>
            </a:r>
          </a:p>
          <a:p>
            <a:r>
              <a:rPr lang="en-US" dirty="0"/>
              <a:t>Materials: 2021 Standards &amp; Guidance</a:t>
            </a:r>
          </a:p>
          <a:p>
            <a:r>
              <a:rPr lang="en-US" dirty="0">
                <a:cs typeface="Calibri"/>
              </a:rPr>
              <a:t>These resource elements may not apply to every Tree Farm so they are not required in every plan. However, it they do occur on the property, they must be addressed in the plan.</a:t>
            </a:r>
            <a:endParaRPr lang="en-US" dirty="0"/>
          </a:p>
        </p:txBody>
      </p:sp>
      <p:sp>
        <p:nvSpPr>
          <p:cNvPr id="4" name="Slide Number Placeholder 3"/>
          <p:cNvSpPr>
            <a:spLocks noGrp="1"/>
          </p:cNvSpPr>
          <p:nvPr>
            <p:ph type="sldNum" sz="quarter" idx="5"/>
          </p:nvPr>
        </p:nvSpPr>
        <p:spPr/>
        <p:txBody>
          <a:bodyPr/>
          <a:lstStyle/>
          <a:p>
            <a:fld id="{03496C2A-2EAE-4944-A1E4-956A8E478B69}" type="slidenum">
              <a:rPr lang="en-US" smtClean="0"/>
              <a:t>34</a:t>
            </a:fld>
            <a:endParaRPr lang="en-US"/>
          </a:p>
        </p:txBody>
      </p:sp>
    </p:spTree>
    <p:extLst>
      <p:ext uri="{BB962C8B-B14F-4D97-AF65-F5344CB8AC3E}">
        <p14:creationId xmlns:p14="http://schemas.microsoft.com/office/powerpoint/2010/main" val="31299206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2 minutes</a:t>
            </a:r>
          </a:p>
          <a:p>
            <a:r>
              <a:rPr lang="en-US" dirty="0"/>
              <a:t>Materials: 2021 Standards Addendum</a:t>
            </a:r>
          </a:p>
          <a:p>
            <a:endParaRPr lang="en-US" dirty="0"/>
          </a:p>
        </p:txBody>
      </p:sp>
      <p:sp>
        <p:nvSpPr>
          <p:cNvPr id="4" name="Slide Number Placeholder 3"/>
          <p:cNvSpPr>
            <a:spLocks noGrp="1"/>
          </p:cNvSpPr>
          <p:nvPr>
            <p:ph type="sldNum" sz="quarter" idx="5"/>
          </p:nvPr>
        </p:nvSpPr>
        <p:spPr/>
        <p:txBody>
          <a:bodyPr/>
          <a:lstStyle/>
          <a:p>
            <a:fld id="{03496C2A-2EAE-4944-A1E4-956A8E478B69}" type="slidenum">
              <a:rPr lang="en-US" smtClean="0"/>
              <a:t>35</a:t>
            </a:fld>
            <a:endParaRPr lang="en-US"/>
          </a:p>
        </p:txBody>
      </p:sp>
    </p:spTree>
    <p:extLst>
      <p:ext uri="{BB962C8B-B14F-4D97-AF65-F5344CB8AC3E}">
        <p14:creationId xmlns:p14="http://schemas.microsoft.com/office/powerpoint/2010/main" val="37311461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2 minutes</a:t>
            </a:r>
          </a:p>
          <a:p>
            <a:r>
              <a:rPr lang="en-US" dirty="0"/>
              <a:t>Materials: 2021 Standards &amp; Guidance</a:t>
            </a:r>
          </a:p>
          <a:p>
            <a:endParaRPr lang="en-US" dirty="0"/>
          </a:p>
          <a:p>
            <a:r>
              <a:rPr lang="en-US" dirty="0"/>
              <a:t>These are areas where Non-conformance or Opportunity for Improvement findings are common during a third-party assessment.</a:t>
            </a:r>
          </a:p>
          <a:p>
            <a:r>
              <a:rPr lang="en-US" dirty="0"/>
              <a:t>Encourage foresters to pay close attention to how these are addressed in the management plan and recorded on the inspection form. Remember that the 021 Inspection Form can serve as a plan update. It covers all of the required aspects of certification, but the landowner must possess a copy.</a:t>
            </a:r>
          </a:p>
          <a:p>
            <a:endParaRPr lang="en-US" dirty="0"/>
          </a:p>
        </p:txBody>
      </p:sp>
      <p:sp>
        <p:nvSpPr>
          <p:cNvPr id="4" name="Slide Number Placeholder 3"/>
          <p:cNvSpPr>
            <a:spLocks noGrp="1"/>
          </p:cNvSpPr>
          <p:nvPr>
            <p:ph type="sldNum" sz="quarter" idx="5"/>
          </p:nvPr>
        </p:nvSpPr>
        <p:spPr/>
        <p:txBody>
          <a:bodyPr/>
          <a:lstStyle/>
          <a:p>
            <a:fld id="{03496C2A-2EAE-4944-A1E4-956A8E478B69}" type="slidenum">
              <a:rPr lang="en-US" smtClean="0"/>
              <a:t>36</a:t>
            </a:fld>
            <a:endParaRPr lang="en-US"/>
          </a:p>
        </p:txBody>
      </p:sp>
    </p:spTree>
    <p:extLst>
      <p:ext uri="{BB962C8B-B14F-4D97-AF65-F5344CB8AC3E}">
        <p14:creationId xmlns:p14="http://schemas.microsoft.com/office/powerpoint/2010/main" val="676393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Choose one or all of these scenarios to discuss as a large group OR in break out groups.</a:t>
            </a:r>
          </a:p>
          <a:p>
            <a:r>
              <a:rPr lang="en-US" dirty="0"/>
              <a:t>You may choose to update with actual events from your state program.</a:t>
            </a:r>
          </a:p>
        </p:txBody>
      </p:sp>
      <p:sp>
        <p:nvSpPr>
          <p:cNvPr id="4" name="Slide Number Placeholder 3"/>
          <p:cNvSpPr>
            <a:spLocks noGrp="1"/>
          </p:cNvSpPr>
          <p:nvPr>
            <p:ph type="sldNum" sz="quarter" idx="5"/>
          </p:nvPr>
        </p:nvSpPr>
        <p:spPr/>
        <p:txBody>
          <a:bodyPr/>
          <a:lstStyle/>
          <a:p>
            <a:fld id="{03496C2A-2EAE-4944-A1E4-956A8E478B69}" type="slidenum">
              <a:rPr lang="en-US" smtClean="0"/>
              <a:t>37</a:t>
            </a:fld>
            <a:endParaRPr lang="en-US"/>
          </a:p>
        </p:txBody>
      </p:sp>
    </p:spTree>
    <p:extLst>
      <p:ext uri="{BB962C8B-B14F-4D97-AF65-F5344CB8AC3E}">
        <p14:creationId xmlns:p14="http://schemas.microsoft.com/office/powerpoint/2010/main" val="25620703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2 minutes</a:t>
            </a:r>
          </a:p>
          <a:p>
            <a:r>
              <a:rPr lang="en-US" dirty="0"/>
              <a:t>Materials: 2021 Standards &amp; Guidance</a:t>
            </a:r>
          </a:p>
          <a:p>
            <a:endParaRPr lang="en-US" dirty="0"/>
          </a:p>
        </p:txBody>
      </p:sp>
      <p:sp>
        <p:nvSpPr>
          <p:cNvPr id="4" name="Slide Number Placeholder 3"/>
          <p:cNvSpPr>
            <a:spLocks noGrp="1"/>
          </p:cNvSpPr>
          <p:nvPr>
            <p:ph type="sldNum" sz="quarter" idx="5"/>
          </p:nvPr>
        </p:nvSpPr>
        <p:spPr/>
        <p:txBody>
          <a:bodyPr/>
          <a:lstStyle/>
          <a:p>
            <a:fld id="{03496C2A-2EAE-4944-A1E4-956A8E478B69}" type="slidenum">
              <a:rPr lang="en-US" smtClean="0"/>
              <a:t>38</a:t>
            </a:fld>
            <a:endParaRPr lang="en-US"/>
          </a:p>
        </p:txBody>
      </p:sp>
    </p:spTree>
    <p:extLst>
      <p:ext uri="{BB962C8B-B14F-4D97-AF65-F5344CB8AC3E}">
        <p14:creationId xmlns:p14="http://schemas.microsoft.com/office/powerpoint/2010/main" val="34499768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2 minutes</a:t>
            </a:r>
          </a:p>
          <a:p>
            <a:r>
              <a:rPr lang="en-US" dirty="0"/>
              <a:t>Materials: 2021 Standards &amp; Guidance</a:t>
            </a:r>
          </a:p>
          <a:p>
            <a:endParaRPr lang="en-US" dirty="0"/>
          </a:p>
        </p:txBody>
      </p:sp>
      <p:sp>
        <p:nvSpPr>
          <p:cNvPr id="4" name="Slide Number Placeholder 3"/>
          <p:cNvSpPr>
            <a:spLocks noGrp="1"/>
          </p:cNvSpPr>
          <p:nvPr>
            <p:ph type="sldNum" sz="quarter" idx="5"/>
          </p:nvPr>
        </p:nvSpPr>
        <p:spPr/>
        <p:txBody>
          <a:bodyPr/>
          <a:lstStyle/>
          <a:p>
            <a:fld id="{03496C2A-2EAE-4944-A1E4-956A8E478B69}" type="slidenum">
              <a:rPr lang="en-US" smtClean="0"/>
              <a:t>39</a:t>
            </a:fld>
            <a:endParaRPr lang="en-US"/>
          </a:p>
        </p:txBody>
      </p:sp>
    </p:spTree>
    <p:extLst>
      <p:ext uri="{BB962C8B-B14F-4D97-AF65-F5344CB8AC3E}">
        <p14:creationId xmlns:p14="http://schemas.microsoft.com/office/powerpoint/2010/main" val="3809354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2 minutes</a:t>
            </a:r>
          </a:p>
          <a:p>
            <a:r>
              <a:rPr lang="en-US" dirty="0"/>
              <a:t>Materials: 2021 Standards &amp; Guidance</a:t>
            </a:r>
          </a:p>
          <a:p>
            <a:r>
              <a:rPr lang="en-US" dirty="0"/>
              <a:t>Reference 021 form</a:t>
            </a:r>
          </a:p>
          <a:p>
            <a:endParaRPr lang="en-US" dirty="0"/>
          </a:p>
        </p:txBody>
      </p:sp>
      <p:sp>
        <p:nvSpPr>
          <p:cNvPr id="4" name="Slide Number Placeholder 3"/>
          <p:cNvSpPr>
            <a:spLocks noGrp="1"/>
          </p:cNvSpPr>
          <p:nvPr>
            <p:ph type="sldNum" sz="quarter" idx="5"/>
          </p:nvPr>
        </p:nvSpPr>
        <p:spPr/>
        <p:txBody>
          <a:bodyPr/>
          <a:lstStyle/>
          <a:p>
            <a:fld id="{03496C2A-2EAE-4944-A1E4-956A8E478B69}" type="slidenum">
              <a:rPr lang="en-US" smtClean="0"/>
              <a:t>40</a:t>
            </a:fld>
            <a:endParaRPr lang="en-US"/>
          </a:p>
        </p:txBody>
      </p:sp>
    </p:spTree>
    <p:extLst>
      <p:ext uri="{BB962C8B-B14F-4D97-AF65-F5344CB8AC3E}">
        <p14:creationId xmlns:p14="http://schemas.microsoft.com/office/powerpoint/2010/main" val="19841124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10 Minutes	</a:t>
            </a:r>
          </a:p>
          <a:p>
            <a:r>
              <a:rPr lang="en-US" dirty="0"/>
              <a:t>Materials: Icebreaker for introduction </a:t>
            </a:r>
          </a:p>
          <a:p>
            <a:endParaRPr lang="en-US" dirty="0"/>
          </a:p>
          <a:p>
            <a:r>
              <a:rPr lang="en-US" dirty="0"/>
              <a:t>Introductions: </a:t>
            </a:r>
          </a:p>
          <a:p>
            <a:r>
              <a:rPr lang="en-US" dirty="0"/>
              <a:t>The Workshop Leaders</a:t>
            </a:r>
          </a:p>
          <a:p>
            <a:r>
              <a:rPr lang="en-US" dirty="0"/>
              <a:t>All Participants: Name, Organization and ATFS experience, favorite tree by genus &amp; species or other icebreaker</a:t>
            </a:r>
          </a:p>
          <a:p>
            <a:endParaRPr lang="en-US" dirty="0"/>
          </a:p>
          <a:p>
            <a:r>
              <a:rPr lang="en-US" dirty="0"/>
              <a:t>Presenter – write names for use later in involving people in discussions.</a:t>
            </a:r>
          </a:p>
          <a:p>
            <a:endParaRPr lang="en-US" dirty="0"/>
          </a:p>
        </p:txBody>
      </p:sp>
      <p:sp>
        <p:nvSpPr>
          <p:cNvPr id="4" name="Slide Number Placeholder 3"/>
          <p:cNvSpPr>
            <a:spLocks noGrp="1"/>
          </p:cNvSpPr>
          <p:nvPr>
            <p:ph type="sldNum" sz="quarter" idx="5"/>
          </p:nvPr>
        </p:nvSpPr>
        <p:spPr/>
        <p:txBody>
          <a:bodyPr/>
          <a:lstStyle/>
          <a:p>
            <a:fld id="{03496C2A-2EAE-4944-A1E4-956A8E478B69}" type="slidenum">
              <a:rPr lang="en-US" smtClean="0"/>
              <a:t>4</a:t>
            </a:fld>
            <a:endParaRPr lang="en-US"/>
          </a:p>
        </p:txBody>
      </p:sp>
    </p:spTree>
    <p:extLst>
      <p:ext uri="{BB962C8B-B14F-4D97-AF65-F5344CB8AC3E}">
        <p14:creationId xmlns:p14="http://schemas.microsoft.com/office/powerpoint/2010/main" val="22446934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2 minutes</a:t>
            </a:r>
          </a:p>
          <a:p>
            <a:r>
              <a:rPr lang="en-US" dirty="0"/>
              <a:t>Materials: 2021 Standards &amp; Guidance</a:t>
            </a:r>
          </a:p>
          <a:p>
            <a:r>
              <a:rPr lang="en-US" dirty="0"/>
              <a:t>These are areas where Non-conformance or Opportunity for Improvement findings are common during a third-party assessment.</a:t>
            </a:r>
          </a:p>
          <a:p>
            <a:pPr>
              <a:defRPr/>
            </a:pPr>
            <a:r>
              <a:rPr lang="en-US" dirty="0"/>
              <a:t>Encourage foresters to pay close attention to how these are addressed in the management plan and recorded on the inspection form. An Overview of Applicable Laws and Regulations is provided in Appendix A of the AFF Standards of Sustainability, v2.2.</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03496C2A-2EAE-4944-A1E4-956A8E478B69}" type="slidenum">
              <a:rPr lang="en-US" smtClean="0"/>
              <a:t>41</a:t>
            </a:fld>
            <a:endParaRPr lang="en-US"/>
          </a:p>
        </p:txBody>
      </p:sp>
    </p:spTree>
    <p:extLst>
      <p:ext uri="{BB962C8B-B14F-4D97-AF65-F5344CB8AC3E}">
        <p14:creationId xmlns:p14="http://schemas.microsoft.com/office/powerpoint/2010/main" val="2204916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Choose one or all of these scenarios to discuss as a large group OR in break out groups.</a:t>
            </a:r>
          </a:p>
          <a:p>
            <a:r>
              <a:rPr lang="en-US" dirty="0"/>
              <a:t>You may choose to update with actual events from your state program.</a:t>
            </a:r>
          </a:p>
          <a:p>
            <a:r>
              <a:rPr lang="en-US" dirty="0"/>
              <a:t>Reference state specific laws and regulations here.</a:t>
            </a:r>
          </a:p>
        </p:txBody>
      </p:sp>
      <p:sp>
        <p:nvSpPr>
          <p:cNvPr id="4" name="Slide Number Placeholder 3"/>
          <p:cNvSpPr>
            <a:spLocks noGrp="1"/>
          </p:cNvSpPr>
          <p:nvPr>
            <p:ph type="sldNum" sz="quarter" idx="5"/>
          </p:nvPr>
        </p:nvSpPr>
        <p:spPr/>
        <p:txBody>
          <a:bodyPr/>
          <a:lstStyle/>
          <a:p>
            <a:fld id="{03496C2A-2EAE-4944-A1E4-956A8E478B69}" type="slidenum">
              <a:rPr lang="en-US" smtClean="0"/>
              <a:t>42</a:t>
            </a:fld>
            <a:endParaRPr lang="en-US"/>
          </a:p>
        </p:txBody>
      </p:sp>
    </p:spTree>
    <p:extLst>
      <p:ext uri="{BB962C8B-B14F-4D97-AF65-F5344CB8AC3E}">
        <p14:creationId xmlns:p14="http://schemas.microsoft.com/office/powerpoint/2010/main" val="30084383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2 minutes</a:t>
            </a:r>
          </a:p>
          <a:p>
            <a:r>
              <a:rPr lang="en-US" dirty="0"/>
              <a:t>Materials: 2021 Standards &amp; Guidance</a:t>
            </a:r>
          </a:p>
          <a:p>
            <a:endParaRPr lang="en-US" dirty="0"/>
          </a:p>
        </p:txBody>
      </p:sp>
      <p:sp>
        <p:nvSpPr>
          <p:cNvPr id="4" name="Slide Number Placeholder 3"/>
          <p:cNvSpPr>
            <a:spLocks noGrp="1"/>
          </p:cNvSpPr>
          <p:nvPr>
            <p:ph type="sldNum" sz="quarter" idx="5"/>
          </p:nvPr>
        </p:nvSpPr>
        <p:spPr/>
        <p:txBody>
          <a:bodyPr/>
          <a:lstStyle/>
          <a:p>
            <a:fld id="{03496C2A-2EAE-4944-A1E4-956A8E478B69}" type="slidenum">
              <a:rPr lang="en-US" smtClean="0"/>
              <a:t>43</a:t>
            </a:fld>
            <a:endParaRPr lang="en-US"/>
          </a:p>
        </p:txBody>
      </p:sp>
    </p:spTree>
    <p:extLst>
      <p:ext uri="{BB962C8B-B14F-4D97-AF65-F5344CB8AC3E}">
        <p14:creationId xmlns:p14="http://schemas.microsoft.com/office/powerpoint/2010/main" val="26195369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addressed a gap we had with the PEFC meta-standard.</a:t>
            </a:r>
          </a:p>
        </p:txBody>
      </p:sp>
      <p:sp>
        <p:nvSpPr>
          <p:cNvPr id="4" name="Slide Number Placeholder 3"/>
          <p:cNvSpPr>
            <a:spLocks noGrp="1"/>
          </p:cNvSpPr>
          <p:nvPr>
            <p:ph type="sldNum" sz="quarter" idx="5"/>
          </p:nvPr>
        </p:nvSpPr>
        <p:spPr/>
        <p:txBody>
          <a:bodyPr/>
          <a:lstStyle/>
          <a:p>
            <a:fld id="{C1A27A99-9A5C-45D9-A4FA-4F73B7C7267F}" type="slidenum">
              <a:rPr lang="en-US" smtClean="0"/>
              <a:t>45</a:t>
            </a:fld>
            <a:endParaRPr lang="en-US"/>
          </a:p>
        </p:txBody>
      </p:sp>
    </p:spTree>
    <p:extLst>
      <p:ext uri="{BB962C8B-B14F-4D97-AF65-F5344CB8AC3E}">
        <p14:creationId xmlns:p14="http://schemas.microsoft.com/office/powerpoint/2010/main" val="4356174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was an addition per PEFC.</a:t>
            </a:r>
          </a:p>
          <a:p>
            <a:r>
              <a:rPr lang="en-US" dirty="0"/>
              <a:t>This rule pertains to genetically modified trees ONLY and does not apply to GMO use in grasses or understory.</a:t>
            </a:r>
          </a:p>
        </p:txBody>
      </p:sp>
      <p:sp>
        <p:nvSpPr>
          <p:cNvPr id="4" name="Slide Number Placeholder 3"/>
          <p:cNvSpPr>
            <a:spLocks noGrp="1"/>
          </p:cNvSpPr>
          <p:nvPr>
            <p:ph type="sldNum" sz="quarter" idx="5"/>
          </p:nvPr>
        </p:nvSpPr>
        <p:spPr/>
        <p:txBody>
          <a:bodyPr/>
          <a:lstStyle/>
          <a:p>
            <a:fld id="{C1A27A99-9A5C-45D9-A4FA-4F73B7C7267F}" type="slidenum">
              <a:rPr lang="en-US" smtClean="0"/>
              <a:t>46</a:t>
            </a:fld>
            <a:endParaRPr lang="en-US"/>
          </a:p>
        </p:txBody>
      </p:sp>
    </p:spTree>
    <p:extLst>
      <p:ext uri="{BB962C8B-B14F-4D97-AF65-F5344CB8AC3E}">
        <p14:creationId xmlns:p14="http://schemas.microsoft.com/office/powerpoint/2010/main" val="33780737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very rare situation in the US because afforesting an ecologically important </a:t>
            </a:r>
            <a:r>
              <a:rPr lang="en-US" u="sng" dirty="0"/>
              <a:t>non-forested</a:t>
            </a:r>
            <a:r>
              <a:rPr lang="en-US" dirty="0"/>
              <a:t> ecosystem is generally non-forested because it will not support trees.</a:t>
            </a:r>
          </a:p>
        </p:txBody>
      </p:sp>
      <p:sp>
        <p:nvSpPr>
          <p:cNvPr id="4" name="Slide Number Placeholder 3"/>
          <p:cNvSpPr>
            <a:spLocks noGrp="1"/>
          </p:cNvSpPr>
          <p:nvPr>
            <p:ph type="sldNum" sz="quarter" idx="5"/>
          </p:nvPr>
        </p:nvSpPr>
        <p:spPr/>
        <p:txBody>
          <a:bodyPr/>
          <a:lstStyle/>
          <a:p>
            <a:fld id="{C1A27A99-9A5C-45D9-A4FA-4F73B7C7267F}" type="slidenum">
              <a:rPr lang="en-US" smtClean="0"/>
              <a:t>47</a:t>
            </a:fld>
            <a:endParaRPr lang="en-US"/>
          </a:p>
        </p:txBody>
      </p:sp>
    </p:spTree>
    <p:extLst>
      <p:ext uri="{BB962C8B-B14F-4D97-AF65-F5344CB8AC3E}">
        <p14:creationId xmlns:p14="http://schemas.microsoft.com/office/powerpoint/2010/main" val="5824166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2 minutes</a:t>
            </a:r>
          </a:p>
          <a:p>
            <a:r>
              <a:rPr lang="en-US" dirty="0"/>
              <a:t>Materials: 2021 Standards &amp; Guidance</a:t>
            </a:r>
          </a:p>
          <a:p>
            <a:r>
              <a:rPr lang="en-US" dirty="0"/>
              <a:t>Reference 021 form</a:t>
            </a:r>
          </a:p>
          <a:p>
            <a:endParaRPr lang="en-US" dirty="0"/>
          </a:p>
        </p:txBody>
      </p:sp>
      <p:sp>
        <p:nvSpPr>
          <p:cNvPr id="4" name="Slide Number Placeholder 3"/>
          <p:cNvSpPr>
            <a:spLocks noGrp="1"/>
          </p:cNvSpPr>
          <p:nvPr>
            <p:ph type="sldNum" sz="quarter" idx="5"/>
          </p:nvPr>
        </p:nvSpPr>
        <p:spPr/>
        <p:txBody>
          <a:bodyPr/>
          <a:lstStyle/>
          <a:p>
            <a:fld id="{03496C2A-2EAE-4944-A1E4-956A8E478B69}" type="slidenum">
              <a:rPr lang="en-US" smtClean="0"/>
              <a:t>48</a:t>
            </a:fld>
            <a:endParaRPr lang="en-US"/>
          </a:p>
        </p:txBody>
      </p:sp>
    </p:spTree>
    <p:extLst>
      <p:ext uri="{BB962C8B-B14F-4D97-AF65-F5344CB8AC3E}">
        <p14:creationId xmlns:p14="http://schemas.microsoft.com/office/powerpoint/2010/main" val="19424971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2 minutes</a:t>
            </a:r>
          </a:p>
          <a:p>
            <a:r>
              <a:rPr lang="en-US" dirty="0"/>
              <a:t>Materials: 2021 Standards &amp; Guidance</a:t>
            </a:r>
          </a:p>
          <a:p>
            <a:r>
              <a:rPr lang="en-US" dirty="0"/>
              <a:t>These are areas where Non-conformance or Opportunity for Improvement findings are common during a third-party assessment.</a:t>
            </a:r>
          </a:p>
          <a:p>
            <a:r>
              <a:rPr lang="en-US" dirty="0"/>
              <a:t>Encourage foresters to pay close attention to how these are addressed in the management plan and recorded on the inspection form.</a:t>
            </a:r>
          </a:p>
          <a:p>
            <a:endParaRPr lang="en-US" dirty="0"/>
          </a:p>
        </p:txBody>
      </p:sp>
      <p:sp>
        <p:nvSpPr>
          <p:cNvPr id="4" name="Slide Number Placeholder 3"/>
          <p:cNvSpPr>
            <a:spLocks noGrp="1"/>
          </p:cNvSpPr>
          <p:nvPr>
            <p:ph type="sldNum" sz="quarter" idx="5"/>
          </p:nvPr>
        </p:nvSpPr>
        <p:spPr/>
        <p:txBody>
          <a:bodyPr/>
          <a:lstStyle/>
          <a:p>
            <a:fld id="{03496C2A-2EAE-4944-A1E4-956A8E478B69}" type="slidenum">
              <a:rPr lang="en-US" smtClean="0"/>
              <a:t>49</a:t>
            </a:fld>
            <a:endParaRPr lang="en-US"/>
          </a:p>
        </p:txBody>
      </p:sp>
    </p:spTree>
    <p:extLst>
      <p:ext uri="{BB962C8B-B14F-4D97-AF65-F5344CB8AC3E}">
        <p14:creationId xmlns:p14="http://schemas.microsoft.com/office/powerpoint/2010/main" val="37882874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Choose one or all of these scenarios to discuss as a large group OR in break out groups.</a:t>
            </a:r>
          </a:p>
          <a:p>
            <a:r>
              <a:rPr lang="en-US" dirty="0"/>
              <a:t>You may choose to update with actual events from your state program.</a:t>
            </a:r>
          </a:p>
          <a:p>
            <a:r>
              <a:rPr lang="en-US" dirty="0"/>
              <a:t>Reference state specific resources.</a:t>
            </a:r>
          </a:p>
        </p:txBody>
      </p:sp>
      <p:sp>
        <p:nvSpPr>
          <p:cNvPr id="4" name="Slide Number Placeholder 3"/>
          <p:cNvSpPr>
            <a:spLocks noGrp="1"/>
          </p:cNvSpPr>
          <p:nvPr>
            <p:ph type="sldNum" sz="quarter" idx="5"/>
          </p:nvPr>
        </p:nvSpPr>
        <p:spPr/>
        <p:txBody>
          <a:bodyPr/>
          <a:lstStyle/>
          <a:p>
            <a:fld id="{03496C2A-2EAE-4944-A1E4-956A8E478B69}" type="slidenum">
              <a:rPr lang="en-US" smtClean="0"/>
              <a:t>50</a:t>
            </a:fld>
            <a:endParaRPr lang="en-US"/>
          </a:p>
        </p:txBody>
      </p:sp>
    </p:spTree>
    <p:extLst>
      <p:ext uri="{BB962C8B-B14F-4D97-AF65-F5344CB8AC3E}">
        <p14:creationId xmlns:p14="http://schemas.microsoft.com/office/powerpoint/2010/main" val="29506474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2 minutes</a:t>
            </a:r>
          </a:p>
          <a:p>
            <a:r>
              <a:rPr lang="en-US" dirty="0"/>
              <a:t>Materials: 2021 Standards &amp; Guidance</a:t>
            </a:r>
          </a:p>
          <a:p>
            <a:endParaRPr lang="en-US" dirty="0"/>
          </a:p>
        </p:txBody>
      </p:sp>
      <p:sp>
        <p:nvSpPr>
          <p:cNvPr id="4" name="Slide Number Placeholder 3"/>
          <p:cNvSpPr>
            <a:spLocks noGrp="1"/>
          </p:cNvSpPr>
          <p:nvPr>
            <p:ph type="sldNum" sz="quarter" idx="5"/>
          </p:nvPr>
        </p:nvSpPr>
        <p:spPr/>
        <p:txBody>
          <a:bodyPr/>
          <a:lstStyle/>
          <a:p>
            <a:fld id="{03496C2A-2EAE-4944-A1E4-956A8E478B69}" type="slidenum">
              <a:rPr lang="en-US" smtClean="0"/>
              <a:t>51</a:t>
            </a:fld>
            <a:endParaRPr lang="en-US"/>
          </a:p>
        </p:txBody>
      </p:sp>
    </p:spTree>
    <p:extLst>
      <p:ext uri="{BB962C8B-B14F-4D97-AF65-F5344CB8AC3E}">
        <p14:creationId xmlns:p14="http://schemas.microsoft.com/office/powerpoint/2010/main" val="4779916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10 Minutes	</a:t>
            </a:r>
          </a:p>
          <a:p>
            <a:r>
              <a:rPr lang="en-US" dirty="0"/>
              <a:t>Materials: Icebreaker for introduction </a:t>
            </a:r>
          </a:p>
          <a:p>
            <a:endParaRPr lang="en-US" dirty="0"/>
          </a:p>
          <a:p>
            <a:r>
              <a:rPr lang="en-US" dirty="0"/>
              <a:t>Introductions: </a:t>
            </a:r>
          </a:p>
          <a:p>
            <a:r>
              <a:rPr lang="en-US" dirty="0"/>
              <a:t>The Workshop Leaders</a:t>
            </a:r>
          </a:p>
          <a:p>
            <a:r>
              <a:rPr lang="en-US" dirty="0"/>
              <a:t>All Participants: Name, Organization and ATFS experience, favorite tree by genus &amp; species or other icebreaker</a:t>
            </a:r>
          </a:p>
          <a:p>
            <a:endParaRPr lang="en-US" dirty="0"/>
          </a:p>
          <a:p>
            <a:r>
              <a:rPr lang="en-US" dirty="0"/>
              <a:t>Presenter – write names for use later in involving people in discussions.</a:t>
            </a:r>
          </a:p>
          <a:p>
            <a:endParaRPr lang="en-US" dirty="0"/>
          </a:p>
        </p:txBody>
      </p:sp>
      <p:sp>
        <p:nvSpPr>
          <p:cNvPr id="4" name="Slide Number Placeholder 3"/>
          <p:cNvSpPr>
            <a:spLocks noGrp="1"/>
          </p:cNvSpPr>
          <p:nvPr>
            <p:ph type="sldNum" sz="quarter" idx="5"/>
          </p:nvPr>
        </p:nvSpPr>
        <p:spPr/>
        <p:txBody>
          <a:bodyPr/>
          <a:lstStyle/>
          <a:p>
            <a:fld id="{03496C2A-2EAE-4944-A1E4-956A8E478B69}" type="slidenum">
              <a:rPr lang="en-US" smtClean="0"/>
              <a:t>5</a:t>
            </a:fld>
            <a:endParaRPr lang="en-US"/>
          </a:p>
        </p:txBody>
      </p:sp>
    </p:spTree>
    <p:extLst>
      <p:ext uri="{BB962C8B-B14F-4D97-AF65-F5344CB8AC3E}">
        <p14:creationId xmlns:p14="http://schemas.microsoft.com/office/powerpoint/2010/main" val="6068107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2 minutes</a:t>
            </a:r>
          </a:p>
          <a:p>
            <a:r>
              <a:rPr lang="en-US" dirty="0"/>
              <a:t>Materials: 2021 Standards &amp; Guidance</a:t>
            </a:r>
          </a:p>
          <a:p>
            <a:endParaRPr lang="en-US" dirty="0"/>
          </a:p>
        </p:txBody>
      </p:sp>
      <p:sp>
        <p:nvSpPr>
          <p:cNvPr id="4" name="Slide Number Placeholder 3"/>
          <p:cNvSpPr>
            <a:spLocks noGrp="1"/>
          </p:cNvSpPr>
          <p:nvPr>
            <p:ph type="sldNum" sz="quarter" idx="5"/>
          </p:nvPr>
        </p:nvSpPr>
        <p:spPr/>
        <p:txBody>
          <a:bodyPr/>
          <a:lstStyle/>
          <a:p>
            <a:fld id="{03496C2A-2EAE-4944-A1E4-956A8E478B69}" type="slidenum">
              <a:rPr lang="en-US" smtClean="0"/>
              <a:t>52</a:t>
            </a:fld>
            <a:endParaRPr lang="en-US"/>
          </a:p>
        </p:txBody>
      </p:sp>
    </p:spTree>
    <p:extLst>
      <p:ext uri="{BB962C8B-B14F-4D97-AF65-F5344CB8AC3E}">
        <p14:creationId xmlns:p14="http://schemas.microsoft.com/office/powerpoint/2010/main" val="20896107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2 minutes</a:t>
            </a:r>
          </a:p>
          <a:p>
            <a:r>
              <a:rPr lang="en-US" dirty="0"/>
              <a:t>Materials: 2021 Standards &amp; Guidance</a:t>
            </a:r>
          </a:p>
          <a:p>
            <a:r>
              <a:rPr lang="en-US" dirty="0"/>
              <a:t>Reference 021 form</a:t>
            </a:r>
          </a:p>
          <a:p>
            <a:endParaRPr lang="en-US" dirty="0"/>
          </a:p>
        </p:txBody>
      </p:sp>
      <p:sp>
        <p:nvSpPr>
          <p:cNvPr id="4" name="Slide Number Placeholder 3"/>
          <p:cNvSpPr>
            <a:spLocks noGrp="1"/>
          </p:cNvSpPr>
          <p:nvPr>
            <p:ph type="sldNum" sz="quarter" idx="5"/>
          </p:nvPr>
        </p:nvSpPr>
        <p:spPr/>
        <p:txBody>
          <a:bodyPr/>
          <a:lstStyle/>
          <a:p>
            <a:fld id="{03496C2A-2EAE-4944-A1E4-956A8E478B69}" type="slidenum">
              <a:rPr lang="en-US" smtClean="0"/>
              <a:t>53</a:t>
            </a:fld>
            <a:endParaRPr lang="en-US"/>
          </a:p>
        </p:txBody>
      </p:sp>
    </p:spTree>
    <p:extLst>
      <p:ext uri="{BB962C8B-B14F-4D97-AF65-F5344CB8AC3E}">
        <p14:creationId xmlns:p14="http://schemas.microsoft.com/office/powerpoint/2010/main" val="21811050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2 minutes</a:t>
            </a:r>
          </a:p>
          <a:p>
            <a:r>
              <a:rPr lang="en-US" dirty="0"/>
              <a:t>Materials: 2021 Standards &amp; Guidance</a:t>
            </a:r>
          </a:p>
          <a:p>
            <a:endParaRPr lang="en-US" dirty="0"/>
          </a:p>
        </p:txBody>
      </p:sp>
      <p:sp>
        <p:nvSpPr>
          <p:cNvPr id="4" name="Slide Number Placeholder 3"/>
          <p:cNvSpPr>
            <a:spLocks noGrp="1"/>
          </p:cNvSpPr>
          <p:nvPr>
            <p:ph type="sldNum" sz="quarter" idx="5"/>
          </p:nvPr>
        </p:nvSpPr>
        <p:spPr/>
        <p:txBody>
          <a:bodyPr/>
          <a:lstStyle/>
          <a:p>
            <a:fld id="{03496C2A-2EAE-4944-A1E4-956A8E478B69}" type="slidenum">
              <a:rPr lang="en-US" smtClean="0"/>
              <a:t>54</a:t>
            </a:fld>
            <a:endParaRPr lang="en-US"/>
          </a:p>
        </p:txBody>
      </p:sp>
    </p:spTree>
    <p:extLst>
      <p:ext uri="{BB962C8B-B14F-4D97-AF65-F5344CB8AC3E}">
        <p14:creationId xmlns:p14="http://schemas.microsoft.com/office/powerpoint/2010/main" val="13441462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addition to the standard was a PEFC requirement.</a:t>
            </a:r>
          </a:p>
          <a:p>
            <a:r>
              <a:rPr lang="en-US" dirty="0">
                <a:cs typeface="Calibri"/>
              </a:rPr>
              <a:t>Documentation is required to show that the pesticide is </a:t>
            </a:r>
            <a:r>
              <a:rPr lang="en-US" u="sng" dirty="0">
                <a:cs typeface="Calibri"/>
              </a:rPr>
              <a:t>approved </a:t>
            </a:r>
            <a:r>
              <a:rPr lang="en-US" dirty="0">
                <a:cs typeface="Calibri"/>
              </a:rPr>
              <a:t>by the EPA and </a:t>
            </a:r>
            <a:r>
              <a:rPr lang="en-US" u="sng" dirty="0">
                <a:cs typeface="Calibri"/>
              </a:rPr>
              <a:t>applied, stored and disposed of</a:t>
            </a:r>
            <a:r>
              <a:rPr lang="en-US" dirty="0">
                <a:cs typeface="Calibri"/>
              </a:rPr>
              <a:t> in accordance with EPA-approved labels and by persons </a:t>
            </a:r>
            <a:r>
              <a:rPr lang="en-US" u="sng" dirty="0">
                <a:cs typeface="Calibri"/>
              </a:rPr>
              <a:t>appropriately trained, licensed and supervised</a:t>
            </a:r>
            <a:r>
              <a:rPr lang="en-US" dirty="0">
                <a:cs typeface="Calibri"/>
              </a:rPr>
              <a:t>.</a:t>
            </a:r>
          </a:p>
        </p:txBody>
      </p:sp>
      <p:sp>
        <p:nvSpPr>
          <p:cNvPr id="4" name="Slide Number Placeholder 3"/>
          <p:cNvSpPr>
            <a:spLocks noGrp="1"/>
          </p:cNvSpPr>
          <p:nvPr>
            <p:ph type="sldNum" sz="quarter" idx="5"/>
          </p:nvPr>
        </p:nvSpPr>
        <p:spPr/>
        <p:txBody>
          <a:bodyPr/>
          <a:lstStyle/>
          <a:p>
            <a:fld id="{C1A27A99-9A5C-45D9-A4FA-4F73B7C7267F}" type="slidenum">
              <a:rPr lang="en-US" smtClean="0"/>
              <a:t>55</a:t>
            </a:fld>
            <a:endParaRPr lang="en-US"/>
          </a:p>
        </p:txBody>
      </p:sp>
    </p:spTree>
    <p:extLst>
      <p:ext uri="{BB962C8B-B14F-4D97-AF65-F5344CB8AC3E}">
        <p14:creationId xmlns:p14="http://schemas.microsoft.com/office/powerpoint/2010/main" val="278853075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2 minutes</a:t>
            </a:r>
          </a:p>
          <a:p>
            <a:r>
              <a:rPr lang="en-US" dirty="0"/>
              <a:t>Materials: 2021 Standards &amp; Guidance</a:t>
            </a:r>
          </a:p>
          <a:p>
            <a:r>
              <a:rPr lang="en-US" dirty="0"/>
              <a:t>Reference 021 form</a:t>
            </a:r>
          </a:p>
          <a:p>
            <a:endParaRPr lang="en-US" dirty="0"/>
          </a:p>
        </p:txBody>
      </p:sp>
      <p:sp>
        <p:nvSpPr>
          <p:cNvPr id="4" name="Slide Number Placeholder 3"/>
          <p:cNvSpPr>
            <a:spLocks noGrp="1"/>
          </p:cNvSpPr>
          <p:nvPr>
            <p:ph type="sldNum" sz="quarter" idx="5"/>
          </p:nvPr>
        </p:nvSpPr>
        <p:spPr/>
        <p:txBody>
          <a:bodyPr/>
          <a:lstStyle/>
          <a:p>
            <a:fld id="{03496C2A-2EAE-4944-A1E4-956A8E478B69}" type="slidenum">
              <a:rPr lang="en-US" smtClean="0"/>
              <a:t>56</a:t>
            </a:fld>
            <a:endParaRPr lang="en-US"/>
          </a:p>
        </p:txBody>
      </p:sp>
    </p:spTree>
    <p:extLst>
      <p:ext uri="{BB962C8B-B14F-4D97-AF65-F5344CB8AC3E}">
        <p14:creationId xmlns:p14="http://schemas.microsoft.com/office/powerpoint/2010/main" val="28862700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2 minutes</a:t>
            </a:r>
          </a:p>
          <a:p>
            <a:r>
              <a:rPr lang="en-US" dirty="0"/>
              <a:t>Materials: 2021 Standards &amp; Guidance</a:t>
            </a:r>
          </a:p>
          <a:p>
            <a:endParaRPr lang="en-US" dirty="0"/>
          </a:p>
        </p:txBody>
      </p:sp>
      <p:sp>
        <p:nvSpPr>
          <p:cNvPr id="4" name="Slide Number Placeholder 3"/>
          <p:cNvSpPr>
            <a:spLocks noGrp="1"/>
          </p:cNvSpPr>
          <p:nvPr>
            <p:ph type="sldNum" sz="quarter" idx="5"/>
          </p:nvPr>
        </p:nvSpPr>
        <p:spPr/>
        <p:txBody>
          <a:bodyPr/>
          <a:lstStyle/>
          <a:p>
            <a:fld id="{03496C2A-2EAE-4944-A1E4-956A8E478B69}" type="slidenum">
              <a:rPr lang="en-US" smtClean="0"/>
              <a:t>57</a:t>
            </a:fld>
            <a:endParaRPr lang="en-US"/>
          </a:p>
        </p:txBody>
      </p:sp>
    </p:spTree>
    <p:extLst>
      <p:ext uri="{BB962C8B-B14F-4D97-AF65-F5344CB8AC3E}">
        <p14:creationId xmlns:p14="http://schemas.microsoft.com/office/powerpoint/2010/main" val="425591289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2 minutes</a:t>
            </a:r>
          </a:p>
          <a:p>
            <a:r>
              <a:rPr lang="en-US" dirty="0"/>
              <a:t>Materials: 2021 Standards &amp; Guidance</a:t>
            </a:r>
          </a:p>
          <a:p>
            <a:r>
              <a:rPr lang="en-US" dirty="0"/>
              <a:t>Reference 021 form</a:t>
            </a:r>
          </a:p>
          <a:p>
            <a:endParaRPr lang="en-US" dirty="0"/>
          </a:p>
        </p:txBody>
      </p:sp>
      <p:sp>
        <p:nvSpPr>
          <p:cNvPr id="4" name="Slide Number Placeholder 3"/>
          <p:cNvSpPr>
            <a:spLocks noGrp="1"/>
          </p:cNvSpPr>
          <p:nvPr>
            <p:ph type="sldNum" sz="quarter" idx="5"/>
          </p:nvPr>
        </p:nvSpPr>
        <p:spPr/>
        <p:txBody>
          <a:bodyPr/>
          <a:lstStyle/>
          <a:p>
            <a:fld id="{03496C2A-2EAE-4944-A1E4-956A8E478B69}" type="slidenum">
              <a:rPr lang="en-US" smtClean="0"/>
              <a:t>58</a:t>
            </a:fld>
            <a:endParaRPr lang="en-US"/>
          </a:p>
        </p:txBody>
      </p:sp>
    </p:spTree>
    <p:extLst>
      <p:ext uri="{BB962C8B-B14F-4D97-AF65-F5344CB8AC3E}">
        <p14:creationId xmlns:p14="http://schemas.microsoft.com/office/powerpoint/2010/main" val="66938070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2 minutes</a:t>
            </a:r>
          </a:p>
          <a:p>
            <a:r>
              <a:rPr lang="en-US" dirty="0"/>
              <a:t>Materials: 2021 Standards &amp; Guidance</a:t>
            </a:r>
          </a:p>
          <a:p>
            <a:r>
              <a:rPr lang="en-US" dirty="0"/>
              <a:t>These are areas where Non-conformance or Opportunity for Improvement findings are common during a third-party assessment.</a:t>
            </a:r>
          </a:p>
          <a:p>
            <a:r>
              <a:rPr lang="en-US" dirty="0"/>
              <a:t>Encourage foresters to pay close attention to how these are addressed in the management plan and recorded on the inspection form.</a:t>
            </a:r>
          </a:p>
          <a:p>
            <a:endParaRPr lang="en-US" dirty="0"/>
          </a:p>
        </p:txBody>
      </p:sp>
      <p:sp>
        <p:nvSpPr>
          <p:cNvPr id="4" name="Slide Number Placeholder 3"/>
          <p:cNvSpPr>
            <a:spLocks noGrp="1"/>
          </p:cNvSpPr>
          <p:nvPr>
            <p:ph type="sldNum" sz="quarter" idx="5"/>
          </p:nvPr>
        </p:nvSpPr>
        <p:spPr/>
        <p:txBody>
          <a:bodyPr/>
          <a:lstStyle/>
          <a:p>
            <a:fld id="{03496C2A-2EAE-4944-A1E4-956A8E478B69}" type="slidenum">
              <a:rPr lang="en-US" smtClean="0"/>
              <a:t>59</a:t>
            </a:fld>
            <a:endParaRPr lang="en-US"/>
          </a:p>
        </p:txBody>
      </p:sp>
    </p:spTree>
    <p:extLst>
      <p:ext uri="{BB962C8B-B14F-4D97-AF65-F5344CB8AC3E}">
        <p14:creationId xmlns:p14="http://schemas.microsoft.com/office/powerpoint/2010/main" val="371222601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Choose one or all of these scenarios to discuss as a large group OR in break out groups.</a:t>
            </a:r>
          </a:p>
          <a:p>
            <a:r>
              <a:rPr lang="en-US" dirty="0"/>
              <a:t>You may choose to update with actual events from your state program.</a:t>
            </a:r>
          </a:p>
          <a:p>
            <a:r>
              <a:rPr lang="en-US" dirty="0"/>
              <a:t>Reference state specific resources.</a:t>
            </a:r>
          </a:p>
        </p:txBody>
      </p:sp>
      <p:sp>
        <p:nvSpPr>
          <p:cNvPr id="4" name="Slide Number Placeholder 3"/>
          <p:cNvSpPr>
            <a:spLocks noGrp="1"/>
          </p:cNvSpPr>
          <p:nvPr>
            <p:ph type="sldNum" sz="quarter" idx="5"/>
          </p:nvPr>
        </p:nvSpPr>
        <p:spPr/>
        <p:txBody>
          <a:bodyPr/>
          <a:lstStyle/>
          <a:p>
            <a:fld id="{03496C2A-2EAE-4944-A1E4-956A8E478B69}" type="slidenum">
              <a:rPr lang="en-US" smtClean="0"/>
              <a:t>60</a:t>
            </a:fld>
            <a:endParaRPr lang="en-US"/>
          </a:p>
        </p:txBody>
      </p:sp>
    </p:spTree>
    <p:extLst>
      <p:ext uri="{BB962C8B-B14F-4D97-AF65-F5344CB8AC3E}">
        <p14:creationId xmlns:p14="http://schemas.microsoft.com/office/powerpoint/2010/main" val="3502831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2 minutes</a:t>
            </a:r>
          </a:p>
          <a:p>
            <a:r>
              <a:rPr lang="en-US" dirty="0"/>
              <a:t>Materials: 2021 Standards &amp; Guidance</a:t>
            </a:r>
          </a:p>
          <a:p>
            <a:endParaRPr lang="en-US" dirty="0"/>
          </a:p>
        </p:txBody>
      </p:sp>
      <p:sp>
        <p:nvSpPr>
          <p:cNvPr id="4" name="Slide Number Placeholder 3"/>
          <p:cNvSpPr>
            <a:spLocks noGrp="1"/>
          </p:cNvSpPr>
          <p:nvPr>
            <p:ph type="sldNum" sz="quarter" idx="5"/>
          </p:nvPr>
        </p:nvSpPr>
        <p:spPr/>
        <p:txBody>
          <a:bodyPr/>
          <a:lstStyle/>
          <a:p>
            <a:fld id="{03496C2A-2EAE-4944-A1E4-956A8E478B69}" type="slidenum">
              <a:rPr lang="en-US" smtClean="0"/>
              <a:t>61</a:t>
            </a:fld>
            <a:endParaRPr lang="en-US"/>
          </a:p>
        </p:txBody>
      </p:sp>
    </p:spTree>
    <p:extLst>
      <p:ext uri="{BB962C8B-B14F-4D97-AF65-F5344CB8AC3E}">
        <p14:creationId xmlns:p14="http://schemas.microsoft.com/office/powerpoint/2010/main" val="36578010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1/2 min</a:t>
            </a:r>
          </a:p>
          <a:p>
            <a:r>
              <a:rPr lang="en-US" dirty="0"/>
              <a:t>Materials: none</a:t>
            </a:r>
          </a:p>
          <a:p>
            <a:endParaRPr lang="en-US" dirty="0"/>
          </a:p>
          <a:p>
            <a:r>
              <a:rPr lang="en-US" dirty="0"/>
              <a:t>The American Tree Farm System is a program of the American Forest Foundation.  </a:t>
            </a:r>
          </a:p>
        </p:txBody>
      </p:sp>
      <p:sp>
        <p:nvSpPr>
          <p:cNvPr id="4" name="Slide Number Placeholder 3"/>
          <p:cNvSpPr>
            <a:spLocks noGrp="1"/>
          </p:cNvSpPr>
          <p:nvPr>
            <p:ph type="sldNum" sz="quarter" idx="5"/>
          </p:nvPr>
        </p:nvSpPr>
        <p:spPr/>
        <p:txBody>
          <a:bodyPr/>
          <a:lstStyle/>
          <a:p>
            <a:fld id="{03496C2A-2EAE-4944-A1E4-956A8E478B69}" type="slidenum">
              <a:rPr lang="en-US" smtClean="0"/>
              <a:t>6</a:t>
            </a:fld>
            <a:endParaRPr lang="en-US"/>
          </a:p>
        </p:txBody>
      </p:sp>
    </p:spTree>
    <p:extLst>
      <p:ext uri="{BB962C8B-B14F-4D97-AF65-F5344CB8AC3E}">
        <p14:creationId xmlns:p14="http://schemas.microsoft.com/office/powerpoint/2010/main" val="35552491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2 minutes</a:t>
            </a:r>
          </a:p>
          <a:p>
            <a:r>
              <a:rPr lang="en-US" dirty="0"/>
              <a:t>Materials: 2021 Standards &amp; Guidance</a:t>
            </a:r>
          </a:p>
          <a:p>
            <a:endParaRPr lang="en-US" dirty="0"/>
          </a:p>
        </p:txBody>
      </p:sp>
      <p:sp>
        <p:nvSpPr>
          <p:cNvPr id="4" name="Slide Number Placeholder 3"/>
          <p:cNvSpPr>
            <a:spLocks noGrp="1"/>
          </p:cNvSpPr>
          <p:nvPr>
            <p:ph type="sldNum" sz="quarter" idx="5"/>
          </p:nvPr>
        </p:nvSpPr>
        <p:spPr/>
        <p:txBody>
          <a:bodyPr/>
          <a:lstStyle/>
          <a:p>
            <a:fld id="{03496C2A-2EAE-4944-A1E4-956A8E478B69}" type="slidenum">
              <a:rPr lang="en-US" smtClean="0"/>
              <a:t>62</a:t>
            </a:fld>
            <a:endParaRPr lang="en-US"/>
          </a:p>
        </p:txBody>
      </p:sp>
    </p:spTree>
    <p:extLst>
      <p:ext uri="{BB962C8B-B14F-4D97-AF65-F5344CB8AC3E}">
        <p14:creationId xmlns:p14="http://schemas.microsoft.com/office/powerpoint/2010/main" val="364609017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2 minutes</a:t>
            </a:r>
          </a:p>
          <a:p>
            <a:r>
              <a:rPr lang="en-US" dirty="0"/>
              <a:t>Materials: 2021 Standards &amp; Guidance</a:t>
            </a:r>
          </a:p>
          <a:p>
            <a:r>
              <a:rPr lang="en-US" dirty="0"/>
              <a:t>Reference 021 form</a:t>
            </a:r>
          </a:p>
          <a:p>
            <a:endParaRPr lang="en-US" dirty="0"/>
          </a:p>
        </p:txBody>
      </p:sp>
      <p:sp>
        <p:nvSpPr>
          <p:cNvPr id="4" name="Slide Number Placeholder 3"/>
          <p:cNvSpPr>
            <a:spLocks noGrp="1"/>
          </p:cNvSpPr>
          <p:nvPr>
            <p:ph type="sldNum" sz="quarter" idx="5"/>
          </p:nvPr>
        </p:nvSpPr>
        <p:spPr/>
        <p:txBody>
          <a:bodyPr/>
          <a:lstStyle/>
          <a:p>
            <a:fld id="{03496C2A-2EAE-4944-A1E4-956A8E478B69}" type="slidenum">
              <a:rPr lang="en-US" smtClean="0"/>
              <a:t>63</a:t>
            </a:fld>
            <a:endParaRPr lang="en-US"/>
          </a:p>
        </p:txBody>
      </p:sp>
    </p:spTree>
    <p:extLst>
      <p:ext uri="{BB962C8B-B14F-4D97-AF65-F5344CB8AC3E}">
        <p14:creationId xmlns:p14="http://schemas.microsoft.com/office/powerpoint/2010/main" val="39459400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2 minutes</a:t>
            </a:r>
          </a:p>
          <a:p>
            <a:r>
              <a:rPr lang="en-US" dirty="0"/>
              <a:t>Materials: 2021 Standards &amp; Guidance</a:t>
            </a:r>
          </a:p>
          <a:p>
            <a:endParaRPr lang="en-US" dirty="0"/>
          </a:p>
        </p:txBody>
      </p:sp>
      <p:sp>
        <p:nvSpPr>
          <p:cNvPr id="4" name="Slide Number Placeholder 3"/>
          <p:cNvSpPr>
            <a:spLocks noGrp="1"/>
          </p:cNvSpPr>
          <p:nvPr>
            <p:ph type="sldNum" sz="quarter" idx="5"/>
          </p:nvPr>
        </p:nvSpPr>
        <p:spPr/>
        <p:txBody>
          <a:bodyPr/>
          <a:lstStyle/>
          <a:p>
            <a:fld id="{03496C2A-2EAE-4944-A1E4-956A8E478B69}" type="slidenum">
              <a:rPr lang="en-US" smtClean="0"/>
              <a:t>64</a:t>
            </a:fld>
            <a:endParaRPr lang="en-US"/>
          </a:p>
        </p:txBody>
      </p:sp>
    </p:spTree>
    <p:extLst>
      <p:ext uri="{BB962C8B-B14F-4D97-AF65-F5344CB8AC3E}">
        <p14:creationId xmlns:p14="http://schemas.microsoft.com/office/powerpoint/2010/main" val="339737924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2 minutes</a:t>
            </a:r>
          </a:p>
          <a:p>
            <a:r>
              <a:rPr lang="en-US" dirty="0"/>
              <a:t>Materials: 2021 Standards &amp; Guidance</a:t>
            </a:r>
          </a:p>
          <a:p>
            <a:r>
              <a:rPr lang="en-US" dirty="0"/>
              <a:t>Reference 021 form</a:t>
            </a:r>
          </a:p>
          <a:p>
            <a:endParaRPr lang="en-US" dirty="0"/>
          </a:p>
        </p:txBody>
      </p:sp>
      <p:sp>
        <p:nvSpPr>
          <p:cNvPr id="4" name="Slide Number Placeholder 3"/>
          <p:cNvSpPr>
            <a:spLocks noGrp="1"/>
          </p:cNvSpPr>
          <p:nvPr>
            <p:ph type="sldNum" sz="quarter" idx="5"/>
          </p:nvPr>
        </p:nvSpPr>
        <p:spPr/>
        <p:txBody>
          <a:bodyPr/>
          <a:lstStyle/>
          <a:p>
            <a:fld id="{03496C2A-2EAE-4944-A1E4-956A8E478B69}" type="slidenum">
              <a:rPr lang="en-US" smtClean="0"/>
              <a:t>65</a:t>
            </a:fld>
            <a:endParaRPr lang="en-US"/>
          </a:p>
        </p:txBody>
      </p:sp>
    </p:spTree>
    <p:extLst>
      <p:ext uri="{BB962C8B-B14F-4D97-AF65-F5344CB8AC3E}">
        <p14:creationId xmlns:p14="http://schemas.microsoft.com/office/powerpoint/2010/main" val="428067333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2 minutes</a:t>
            </a:r>
          </a:p>
          <a:p>
            <a:r>
              <a:rPr lang="en-US" dirty="0"/>
              <a:t>Materials: 2021 Standards &amp; Guidance</a:t>
            </a:r>
          </a:p>
          <a:p>
            <a:endParaRPr lang="en-US" dirty="0"/>
          </a:p>
        </p:txBody>
      </p:sp>
      <p:sp>
        <p:nvSpPr>
          <p:cNvPr id="4" name="Slide Number Placeholder 3"/>
          <p:cNvSpPr>
            <a:spLocks noGrp="1"/>
          </p:cNvSpPr>
          <p:nvPr>
            <p:ph type="sldNum" sz="quarter" idx="5"/>
          </p:nvPr>
        </p:nvSpPr>
        <p:spPr/>
        <p:txBody>
          <a:bodyPr/>
          <a:lstStyle/>
          <a:p>
            <a:fld id="{03496C2A-2EAE-4944-A1E4-956A8E478B69}" type="slidenum">
              <a:rPr lang="en-US" smtClean="0"/>
              <a:t>66</a:t>
            </a:fld>
            <a:endParaRPr lang="en-US"/>
          </a:p>
        </p:txBody>
      </p:sp>
    </p:spTree>
    <p:extLst>
      <p:ext uri="{BB962C8B-B14F-4D97-AF65-F5344CB8AC3E}">
        <p14:creationId xmlns:p14="http://schemas.microsoft.com/office/powerpoint/2010/main" val="104057028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2 minutes</a:t>
            </a:r>
          </a:p>
          <a:p>
            <a:r>
              <a:rPr lang="en-US" dirty="0"/>
              <a:t>Materials: 2021 Standards &amp; Guidance</a:t>
            </a:r>
          </a:p>
          <a:p>
            <a:r>
              <a:rPr lang="en-US" dirty="0"/>
              <a:t>Reference 021 form</a:t>
            </a:r>
          </a:p>
          <a:p>
            <a:endParaRPr lang="en-US" dirty="0"/>
          </a:p>
        </p:txBody>
      </p:sp>
      <p:sp>
        <p:nvSpPr>
          <p:cNvPr id="4" name="Slide Number Placeholder 3"/>
          <p:cNvSpPr>
            <a:spLocks noGrp="1"/>
          </p:cNvSpPr>
          <p:nvPr>
            <p:ph type="sldNum" sz="quarter" idx="5"/>
          </p:nvPr>
        </p:nvSpPr>
        <p:spPr/>
        <p:txBody>
          <a:bodyPr/>
          <a:lstStyle/>
          <a:p>
            <a:fld id="{03496C2A-2EAE-4944-A1E4-956A8E478B69}" type="slidenum">
              <a:rPr lang="en-US" smtClean="0"/>
              <a:t>67</a:t>
            </a:fld>
            <a:endParaRPr lang="en-US"/>
          </a:p>
        </p:txBody>
      </p:sp>
    </p:spTree>
    <p:extLst>
      <p:ext uri="{BB962C8B-B14F-4D97-AF65-F5344CB8AC3E}">
        <p14:creationId xmlns:p14="http://schemas.microsoft.com/office/powerpoint/2010/main" val="139981369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2 minutes</a:t>
            </a:r>
          </a:p>
          <a:p>
            <a:r>
              <a:rPr lang="en-US" dirty="0"/>
              <a:t>Materials: 2021 Standards &amp; Guidance</a:t>
            </a:r>
          </a:p>
          <a:p>
            <a:endParaRPr lang="en-US" dirty="0"/>
          </a:p>
        </p:txBody>
      </p:sp>
      <p:sp>
        <p:nvSpPr>
          <p:cNvPr id="4" name="Slide Number Placeholder 3"/>
          <p:cNvSpPr>
            <a:spLocks noGrp="1"/>
          </p:cNvSpPr>
          <p:nvPr>
            <p:ph type="sldNum" sz="quarter" idx="5"/>
          </p:nvPr>
        </p:nvSpPr>
        <p:spPr/>
        <p:txBody>
          <a:bodyPr/>
          <a:lstStyle/>
          <a:p>
            <a:fld id="{03496C2A-2EAE-4944-A1E4-956A8E478B69}" type="slidenum">
              <a:rPr lang="en-US" smtClean="0"/>
              <a:t>68</a:t>
            </a:fld>
            <a:endParaRPr lang="en-US"/>
          </a:p>
        </p:txBody>
      </p:sp>
    </p:spTree>
    <p:extLst>
      <p:ext uri="{BB962C8B-B14F-4D97-AF65-F5344CB8AC3E}">
        <p14:creationId xmlns:p14="http://schemas.microsoft.com/office/powerpoint/2010/main" val="323220562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2 minutes</a:t>
            </a:r>
          </a:p>
          <a:p>
            <a:r>
              <a:rPr lang="en-US" dirty="0"/>
              <a:t>Materials: 2021 Standards &amp; Guidance</a:t>
            </a:r>
          </a:p>
          <a:p>
            <a:endParaRPr lang="en-US" dirty="0"/>
          </a:p>
        </p:txBody>
      </p:sp>
      <p:sp>
        <p:nvSpPr>
          <p:cNvPr id="4" name="Slide Number Placeholder 3"/>
          <p:cNvSpPr>
            <a:spLocks noGrp="1"/>
          </p:cNvSpPr>
          <p:nvPr>
            <p:ph type="sldNum" sz="quarter" idx="5"/>
          </p:nvPr>
        </p:nvSpPr>
        <p:spPr/>
        <p:txBody>
          <a:bodyPr/>
          <a:lstStyle/>
          <a:p>
            <a:fld id="{03496C2A-2EAE-4944-A1E4-956A8E478B69}" type="slidenum">
              <a:rPr lang="en-US" smtClean="0"/>
              <a:t>69</a:t>
            </a:fld>
            <a:endParaRPr lang="en-US"/>
          </a:p>
        </p:txBody>
      </p:sp>
    </p:spTree>
    <p:extLst>
      <p:ext uri="{BB962C8B-B14F-4D97-AF65-F5344CB8AC3E}">
        <p14:creationId xmlns:p14="http://schemas.microsoft.com/office/powerpoint/2010/main" val="270467254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2 minutes</a:t>
            </a:r>
          </a:p>
          <a:p>
            <a:r>
              <a:rPr lang="en-US" dirty="0"/>
              <a:t>Materials: 2021 Standards &amp; Guidance</a:t>
            </a:r>
          </a:p>
          <a:p>
            <a:r>
              <a:rPr lang="en-US" dirty="0"/>
              <a:t>Reference 021 form</a:t>
            </a:r>
          </a:p>
          <a:p>
            <a:r>
              <a:rPr lang="en-US" dirty="0"/>
              <a:t>Make sure inspectors know where to find the current definition of FORI for their state.</a:t>
            </a:r>
          </a:p>
        </p:txBody>
      </p:sp>
      <p:sp>
        <p:nvSpPr>
          <p:cNvPr id="4" name="Slide Number Placeholder 3"/>
          <p:cNvSpPr>
            <a:spLocks noGrp="1"/>
          </p:cNvSpPr>
          <p:nvPr>
            <p:ph type="sldNum" sz="quarter" idx="5"/>
          </p:nvPr>
        </p:nvSpPr>
        <p:spPr/>
        <p:txBody>
          <a:bodyPr/>
          <a:lstStyle/>
          <a:p>
            <a:fld id="{03496C2A-2EAE-4944-A1E4-956A8E478B69}" type="slidenum">
              <a:rPr lang="en-US" smtClean="0"/>
              <a:t>70</a:t>
            </a:fld>
            <a:endParaRPr lang="en-US"/>
          </a:p>
        </p:txBody>
      </p:sp>
    </p:spTree>
    <p:extLst>
      <p:ext uri="{BB962C8B-B14F-4D97-AF65-F5344CB8AC3E}">
        <p14:creationId xmlns:p14="http://schemas.microsoft.com/office/powerpoint/2010/main" val="175601288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2 minutes</a:t>
            </a:r>
          </a:p>
          <a:p>
            <a:r>
              <a:rPr lang="en-US" dirty="0"/>
              <a:t>Materials: 2021 Standards &amp; Guidance</a:t>
            </a:r>
          </a:p>
          <a:p>
            <a:r>
              <a:rPr lang="en-US" dirty="0"/>
              <a:t>These are areas where Non-conformance or Opportunity for Improvement findings are common during a third-party assessment.</a:t>
            </a:r>
          </a:p>
          <a:p>
            <a:r>
              <a:rPr lang="en-US" dirty="0"/>
              <a:t>Encourage foresters to pay close attention to how these are addressed in the management plan and recorded on the inspection form.</a:t>
            </a:r>
          </a:p>
          <a:p>
            <a:endParaRPr lang="en-US" dirty="0"/>
          </a:p>
        </p:txBody>
      </p:sp>
      <p:sp>
        <p:nvSpPr>
          <p:cNvPr id="4" name="Slide Number Placeholder 3"/>
          <p:cNvSpPr>
            <a:spLocks noGrp="1"/>
          </p:cNvSpPr>
          <p:nvPr>
            <p:ph type="sldNum" sz="quarter" idx="5"/>
          </p:nvPr>
        </p:nvSpPr>
        <p:spPr/>
        <p:txBody>
          <a:bodyPr/>
          <a:lstStyle/>
          <a:p>
            <a:fld id="{03496C2A-2EAE-4944-A1E4-956A8E478B69}" type="slidenum">
              <a:rPr lang="en-US" smtClean="0"/>
              <a:t>71</a:t>
            </a:fld>
            <a:endParaRPr lang="en-US"/>
          </a:p>
        </p:txBody>
      </p:sp>
    </p:spTree>
    <p:extLst>
      <p:ext uri="{BB962C8B-B14F-4D97-AF65-F5344CB8AC3E}">
        <p14:creationId xmlns:p14="http://schemas.microsoft.com/office/powerpoint/2010/main" val="40176290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‘Time: 3 min</a:t>
            </a:r>
          </a:p>
          <a:p>
            <a:r>
              <a:rPr lang="en-US" baseline="0" dirty="0"/>
              <a:t>Materials: none</a:t>
            </a:r>
          </a:p>
          <a:p>
            <a:endParaRPr lang="en-US" baseline="0" dirty="0"/>
          </a:p>
          <a:p>
            <a:r>
              <a:rPr lang="en-US" baseline="0" dirty="0"/>
              <a:t>History and Introduction</a:t>
            </a:r>
          </a:p>
          <a:p>
            <a:r>
              <a:rPr lang="en-US" baseline="0" dirty="0"/>
              <a:t>The term “tree farming” was first used about 1940 to introduce the public to sustainable forestry terminology they could easily understand.  </a:t>
            </a:r>
          </a:p>
          <a:p>
            <a:r>
              <a:rPr lang="en-US" baseline="0" dirty="0"/>
              <a:t>The first Tree Farm was established in 1941 by Weyerhaeuser in Montesano, WA as a demonstration area to highlight good forestry practices.  </a:t>
            </a:r>
          </a:p>
          <a:p>
            <a:r>
              <a:rPr lang="en-US" baseline="0" dirty="0"/>
              <a:t>It was created, in part, to prove that private owners can properly manage forestlands and that government regulations or oversight of practices was not necessary.  </a:t>
            </a:r>
          </a:p>
          <a:p>
            <a:r>
              <a:rPr lang="en-US" baseline="0" dirty="0"/>
              <a:t>Soon after state committees were started in Alabama, Arkansas, California, Oregon, and Washington where the focus became recognition of good stewardship on family forest lands.  Additional state committees were established, and for nearly sixty years the American Tree Farm System (ATFS) grew and spread with few changes.</a:t>
            </a:r>
          </a:p>
          <a:p>
            <a:r>
              <a:rPr lang="en-US" baseline="0" dirty="0"/>
              <a:t>In the late 1980s, concerns resurfaced about the ability to sustainably manage forests, culminating with the United Nations convening the Rio Earth Summit in 1992.  One outcome of the Summit was the determination of a need for guidelines to define sustainable forestry.  A committee was appointed and over the next couple of years the Montreal Process Criteria and Indicators of Forest Sustainability were developed.  </a:t>
            </a:r>
          </a:p>
          <a:p>
            <a:r>
              <a:rPr lang="en-US" baseline="0" dirty="0"/>
              <a:t>The Montreal Process is the basis for all current forest certification systems. By the late 1990s, the public demand for certified wood had reached a tipping point; people wanted to know that the wood products they used were not sourced in a way the harmed the environment.  Tree Farm had reached a critical juncture; would it continue as a recognition program, or would it transition into a certification system?</a:t>
            </a:r>
          </a:p>
          <a:p>
            <a:r>
              <a:rPr lang="en-US" baseline="0" dirty="0"/>
              <a:t>By 1998, it was determined that, in order to remain relevant, the Tree Farm System needed to become a certification organization , and the 2000 Standards of Sustainability were soon developed.  For the first time, written and active plans addressing water quality standards, wildlife considerations, recreational opportunities, and sustainable forest management were required. </a:t>
            </a:r>
          </a:p>
          <a:p>
            <a:r>
              <a:rPr lang="en-US" baseline="0" dirty="0"/>
              <a:t>es or charts on right</a:t>
            </a:r>
            <a:endParaRPr lang="en-US" dirty="0"/>
          </a:p>
        </p:txBody>
      </p:sp>
      <p:sp>
        <p:nvSpPr>
          <p:cNvPr id="4" name="Slide Number Placeholder 3"/>
          <p:cNvSpPr>
            <a:spLocks noGrp="1"/>
          </p:cNvSpPr>
          <p:nvPr>
            <p:ph type="sldNum" sz="quarter" idx="10"/>
          </p:nvPr>
        </p:nvSpPr>
        <p:spPr/>
        <p:txBody>
          <a:bodyPr/>
          <a:lstStyle/>
          <a:p>
            <a:fld id="{4BBECFE0-9845-2246-B2B2-5EAE8C2B74D5}" type="slidenum">
              <a:rPr lang="en-US" smtClean="0"/>
              <a:t>7</a:t>
            </a:fld>
            <a:endParaRPr lang="en-US"/>
          </a:p>
        </p:txBody>
      </p:sp>
    </p:spTree>
    <p:extLst>
      <p:ext uri="{BB962C8B-B14F-4D97-AF65-F5344CB8AC3E}">
        <p14:creationId xmlns:p14="http://schemas.microsoft.com/office/powerpoint/2010/main" val="26610951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Choose one or all of these scenarios to discuss as a large group OR in break out groups.</a:t>
            </a:r>
          </a:p>
          <a:p>
            <a:r>
              <a:rPr lang="en-US" dirty="0"/>
              <a:t>You may choose to update with actual events from your state program.</a:t>
            </a:r>
          </a:p>
          <a:p>
            <a:r>
              <a:rPr lang="en-US" dirty="0"/>
              <a:t>Reference state specific resources.</a:t>
            </a:r>
          </a:p>
        </p:txBody>
      </p:sp>
      <p:sp>
        <p:nvSpPr>
          <p:cNvPr id="4" name="Slide Number Placeholder 3"/>
          <p:cNvSpPr>
            <a:spLocks noGrp="1"/>
          </p:cNvSpPr>
          <p:nvPr>
            <p:ph type="sldNum" sz="quarter" idx="5"/>
          </p:nvPr>
        </p:nvSpPr>
        <p:spPr/>
        <p:txBody>
          <a:bodyPr/>
          <a:lstStyle/>
          <a:p>
            <a:fld id="{03496C2A-2EAE-4944-A1E4-956A8E478B69}" type="slidenum">
              <a:rPr lang="en-US" smtClean="0"/>
              <a:t>72</a:t>
            </a:fld>
            <a:endParaRPr lang="en-US"/>
          </a:p>
        </p:txBody>
      </p:sp>
    </p:spTree>
    <p:extLst>
      <p:ext uri="{BB962C8B-B14F-4D97-AF65-F5344CB8AC3E}">
        <p14:creationId xmlns:p14="http://schemas.microsoft.com/office/powerpoint/2010/main" val="136946761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2 minutes</a:t>
            </a:r>
          </a:p>
          <a:p>
            <a:r>
              <a:rPr lang="en-US" dirty="0"/>
              <a:t>Materials: 2021 Standards &amp; Guidance</a:t>
            </a:r>
          </a:p>
          <a:p>
            <a:endParaRPr lang="en-US" dirty="0"/>
          </a:p>
        </p:txBody>
      </p:sp>
      <p:sp>
        <p:nvSpPr>
          <p:cNvPr id="4" name="Slide Number Placeholder 3"/>
          <p:cNvSpPr>
            <a:spLocks noGrp="1"/>
          </p:cNvSpPr>
          <p:nvPr>
            <p:ph type="sldNum" sz="quarter" idx="5"/>
          </p:nvPr>
        </p:nvSpPr>
        <p:spPr/>
        <p:txBody>
          <a:bodyPr/>
          <a:lstStyle/>
          <a:p>
            <a:fld id="{03496C2A-2EAE-4944-A1E4-956A8E478B69}" type="slidenum">
              <a:rPr lang="en-US" smtClean="0"/>
              <a:t>73</a:t>
            </a:fld>
            <a:endParaRPr lang="en-US"/>
          </a:p>
        </p:txBody>
      </p:sp>
    </p:spTree>
    <p:extLst>
      <p:ext uri="{BB962C8B-B14F-4D97-AF65-F5344CB8AC3E}">
        <p14:creationId xmlns:p14="http://schemas.microsoft.com/office/powerpoint/2010/main" val="241235934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2 minutes</a:t>
            </a:r>
          </a:p>
          <a:p>
            <a:r>
              <a:rPr lang="en-US" dirty="0"/>
              <a:t>Materials: 2021 Standards &amp; Guidance</a:t>
            </a:r>
          </a:p>
          <a:p>
            <a:r>
              <a:rPr lang="en-US" dirty="0"/>
              <a:t>Reference 021 form</a:t>
            </a:r>
          </a:p>
          <a:p>
            <a:endParaRPr lang="en-US" dirty="0"/>
          </a:p>
        </p:txBody>
      </p:sp>
      <p:sp>
        <p:nvSpPr>
          <p:cNvPr id="4" name="Slide Number Placeholder 3"/>
          <p:cNvSpPr>
            <a:spLocks noGrp="1"/>
          </p:cNvSpPr>
          <p:nvPr>
            <p:ph type="sldNum" sz="quarter" idx="5"/>
          </p:nvPr>
        </p:nvSpPr>
        <p:spPr/>
        <p:txBody>
          <a:bodyPr/>
          <a:lstStyle/>
          <a:p>
            <a:fld id="{03496C2A-2EAE-4944-A1E4-956A8E478B69}" type="slidenum">
              <a:rPr lang="en-US" smtClean="0"/>
              <a:t>74</a:t>
            </a:fld>
            <a:endParaRPr lang="en-US"/>
          </a:p>
        </p:txBody>
      </p:sp>
    </p:spTree>
    <p:extLst>
      <p:ext uri="{BB962C8B-B14F-4D97-AF65-F5344CB8AC3E}">
        <p14:creationId xmlns:p14="http://schemas.microsoft.com/office/powerpoint/2010/main" val="115055826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2 minutes</a:t>
            </a:r>
          </a:p>
          <a:p>
            <a:r>
              <a:rPr lang="en-US" dirty="0"/>
              <a:t>Materials: 2021 Standards &amp; Guidance</a:t>
            </a:r>
          </a:p>
          <a:p>
            <a:r>
              <a:rPr lang="en-US" dirty="0"/>
              <a:t>These are areas where Non-conformance or Opportunity for Improvement findings are common during a third-party assessment.</a:t>
            </a:r>
          </a:p>
          <a:p>
            <a:r>
              <a:rPr lang="en-US" dirty="0"/>
              <a:t>Encourage foresters to pay close attention to how these are addressed in the management plan and recorded on the inspection form.</a:t>
            </a:r>
          </a:p>
          <a:p>
            <a:endParaRPr lang="en-US" dirty="0"/>
          </a:p>
        </p:txBody>
      </p:sp>
      <p:sp>
        <p:nvSpPr>
          <p:cNvPr id="4" name="Slide Number Placeholder 3"/>
          <p:cNvSpPr>
            <a:spLocks noGrp="1"/>
          </p:cNvSpPr>
          <p:nvPr>
            <p:ph type="sldNum" sz="quarter" idx="5"/>
          </p:nvPr>
        </p:nvSpPr>
        <p:spPr/>
        <p:txBody>
          <a:bodyPr/>
          <a:lstStyle/>
          <a:p>
            <a:fld id="{03496C2A-2EAE-4944-A1E4-956A8E478B69}" type="slidenum">
              <a:rPr lang="en-US" smtClean="0"/>
              <a:t>75</a:t>
            </a:fld>
            <a:endParaRPr lang="en-US"/>
          </a:p>
        </p:txBody>
      </p:sp>
    </p:spTree>
    <p:extLst>
      <p:ext uri="{BB962C8B-B14F-4D97-AF65-F5344CB8AC3E}">
        <p14:creationId xmlns:p14="http://schemas.microsoft.com/office/powerpoint/2010/main" val="236874558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Choose one or all of these scenarios to discuss as a large group OR in break out groups.</a:t>
            </a:r>
          </a:p>
          <a:p>
            <a:r>
              <a:rPr lang="en-US" dirty="0"/>
              <a:t>You may choose to update with actual events from your state program.</a:t>
            </a:r>
          </a:p>
          <a:p>
            <a:r>
              <a:rPr lang="en-US" dirty="0"/>
              <a:t>Reference state specific resources.</a:t>
            </a:r>
          </a:p>
        </p:txBody>
      </p:sp>
      <p:sp>
        <p:nvSpPr>
          <p:cNvPr id="4" name="Slide Number Placeholder 3"/>
          <p:cNvSpPr>
            <a:spLocks noGrp="1"/>
          </p:cNvSpPr>
          <p:nvPr>
            <p:ph type="sldNum" sz="quarter" idx="5"/>
          </p:nvPr>
        </p:nvSpPr>
        <p:spPr/>
        <p:txBody>
          <a:bodyPr/>
          <a:lstStyle/>
          <a:p>
            <a:fld id="{03496C2A-2EAE-4944-A1E4-956A8E478B69}" type="slidenum">
              <a:rPr lang="en-US" smtClean="0"/>
              <a:t>76</a:t>
            </a:fld>
            <a:endParaRPr lang="en-US"/>
          </a:p>
        </p:txBody>
      </p:sp>
    </p:spTree>
    <p:extLst>
      <p:ext uri="{BB962C8B-B14F-4D97-AF65-F5344CB8AC3E}">
        <p14:creationId xmlns:p14="http://schemas.microsoft.com/office/powerpoint/2010/main" val="93847444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2 minutes</a:t>
            </a:r>
          </a:p>
          <a:p>
            <a:r>
              <a:rPr lang="en-US" dirty="0"/>
              <a:t>Materials: 2021 Standards &amp; Guidance</a:t>
            </a:r>
          </a:p>
          <a:p>
            <a:endParaRPr lang="en-US" dirty="0"/>
          </a:p>
        </p:txBody>
      </p:sp>
      <p:sp>
        <p:nvSpPr>
          <p:cNvPr id="4" name="Slide Number Placeholder 3"/>
          <p:cNvSpPr>
            <a:spLocks noGrp="1"/>
          </p:cNvSpPr>
          <p:nvPr>
            <p:ph type="sldNum" sz="quarter" idx="5"/>
          </p:nvPr>
        </p:nvSpPr>
        <p:spPr/>
        <p:txBody>
          <a:bodyPr/>
          <a:lstStyle/>
          <a:p>
            <a:fld id="{03496C2A-2EAE-4944-A1E4-956A8E478B69}" type="slidenum">
              <a:rPr lang="en-US" smtClean="0"/>
              <a:t>77</a:t>
            </a:fld>
            <a:endParaRPr lang="en-US"/>
          </a:p>
        </p:txBody>
      </p:sp>
    </p:spTree>
    <p:extLst>
      <p:ext uri="{BB962C8B-B14F-4D97-AF65-F5344CB8AC3E}">
        <p14:creationId xmlns:p14="http://schemas.microsoft.com/office/powerpoint/2010/main" val="300787852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2 minutes</a:t>
            </a:r>
          </a:p>
          <a:p>
            <a:r>
              <a:rPr lang="en-US" dirty="0"/>
              <a:t>Materials: 2021 Standards &amp; Guidance</a:t>
            </a:r>
          </a:p>
          <a:p>
            <a:endParaRPr lang="en-US" dirty="0"/>
          </a:p>
        </p:txBody>
      </p:sp>
      <p:sp>
        <p:nvSpPr>
          <p:cNvPr id="4" name="Slide Number Placeholder 3"/>
          <p:cNvSpPr>
            <a:spLocks noGrp="1"/>
          </p:cNvSpPr>
          <p:nvPr>
            <p:ph type="sldNum" sz="quarter" idx="5"/>
          </p:nvPr>
        </p:nvSpPr>
        <p:spPr/>
        <p:txBody>
          <a:bodyPr/>
          <a:lstStyle/>
          <a:p>
            <a:fld id="{03496C2A-2EAE-4944-A1E4-956A8E478B69}" type="slidenum">
              <a:rPr lang="en-US" smtClean="0"/>
              <a:t>78</a:t>
            </a:fld>
            <a:endParaRPr lang="en-US"/>
          </a:p>
        </p:txBody>
      </p:sp>
    </p:spTree>
    <p:extLst>
      <p:ext uri="{BB962C8B-B14F-4D97-AF65-F5344CB8AC3E}">
        <p14:creationId xmlns:p14="http://schemas.microsoft.com/office/powerpoint/2010/main" val="20641784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2 minutes</a:t>
            </a:r>
          </a:p>
          <a:p>
            <a:r>
              <a:rPr lang="en-US" dirty="0"/>
              <a:t>Materials: 2021 Standards &amp; Guidance</a:t>
            </a:r>
          </a:p>
          <a:p>
            <a:r>
              <a:rPr lang="en-US" dirty="0"/>
              <a:t>Reference 021 form</a:t>
            </a:r>
          </a:p>
          <a:p>
            <a:endParaRPr lang="en-US" dirty="0"/>
          </a:p>
        </p:txBody>
      </p:sp>
      <p:sp>
        <p:nvSpPr>
          <p:cNvPr id="4" name="Slide Number Placeholder 3"/>
          <p:cNvSpPr>
            <a:spLocks noGrp="1"/>
          </p:cNvSpPr>
          <p:nvPr>
            <p:ph type="sldNum" sz="quarter" idx="5"/>
          </p:nvPr>
        </p:nvSpPr>
        <p:spPr/>
        <p:txBody>
          <a:bodyPr/>
          <a:lstStyle/>
          <a:p>
            <a:fld id="{03496C2A-2EAE-4944-A1E4-956A8E478B69}" type="slidenum">
              <a:rPr lang="en-US" smtClean="0"/>
              <a:t>79</a:t>
            </a:fld>
            <a:endParaRPr lang="en-US"/>
          </a:p>
        </p:txBody>
      </p:sp>
    </p:spTree>
    <p:extLst>
      <p:ext uri="{BB962C8B-B14F-4D97-AF65-F5344CB8AC3E}">
        <p14:creationId xmlns:p14="http://schemas.microsoft.com/office/powerpoint/2010/main" val="339952541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2 minutes</a:t>
            </a:r>
          </a:p>
          <a:p>
            <a:r>
              <a:rPr lang="en-US" dirty="0"/>
              <a:t>Materials: 2021 Standards &amp; Guidance</a:t>
            </a:r>
          </a:p>
          <a:p>
            <a:r>
              <a:rPr lang="en-US" dirty="0"/>
              <a:t>These are areas where Non-conformance or Opportunity for Improvement findings are common during a third-party assessment.</a:t>
            </a:r>
          </a:p>
          <a:p>
            <a:r>
              <a:rPr lang="en-US" dirty="0"/>
              <a:t>Encourage foresters to pay close attention to how these are addressed in the management plan and recorded on the inspection form.</a:t>
            </a:r>
          </a:p>
          <a:p>
            <a:endParaRPr lang="en-US" dirty="0"/>
          </a:p>
        </p:txBody>
      </p:sp>
      <p:sp>
        <p:nvSpPr>
          <p:cNvPr id="4" name="Slide Number Placeholder 3"/>
          <p:cNvSpPr>
            <a:spLocks noGrp="1"/>
          </p:cNvSpPr>
          <p:nvPr>
            <p:ph type="sldNum" sz="quarter" idx="5"/>
          </p:nvPr>
        </p:nvSpPr>
        <p:spPr/>
        <p:txBody>
          <a:bodyPr/>
          <a:lstStyle/>
          <a:p>
            <a:fld id="{03496C2A-2EAE-4944-A1E4-956A8E478B69}" type="slidenum">
              <a:rPr lang="en-US" smtClean="0"/>
              <a:t>80</a:t>
            </a:fld>
            <a:endParaRPr lang="en-US"/>
          </a:p>
        </p:txBody>
      </p:sp>
    </p:spTree>
    <p:extLst>
      <p:ext uri="{BB962C8B-B14F-4D97-AF65-F5344CB8AC3E}">
        <p14:creationId xmlns:p14="http://schemas.microsoft.com/office/powerpoint/2010/main" val="385188881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Choose one or all of these scenarios to discuss as a large group OR in break out groups.</a:t>
            </a:r>
          </a:p>
          <a:p>
            <a:r>
              <a:rPr lang="en-US" dirty="0"/>
              <a:t>You may choose to update with actual events from your state program.</a:t>
            </a:r>
          </a:p>
          <a:p>
            <a:r>
              <a:rPr lang="en-US" dirty="0"/>
              <a:t>Reference state specific resources.</a:t>
            </a:r>
          </a:p>
        </p:txBody>
      </p:sp>
      <p:sp>
        <p:nvSpPr>
          <p:cNvPr id="4" name="Slide Number Placeholder 3"/>
          <p:cNvSpPr>
            <a:spLocks noGrp="1"/>
          </p:cNvSpPr>
          <p:nvPr>
            <p:ph type="sldNum" sz="quarter" idx="5"/>
          </p:nvPr>
        </p:nvSpPr>
        <p:spPr/>
        <p:txBody>
          <a:bodyPr/>
          <a:lstStyle/>
          <a:p>
            <a:fld id="{03496C2A-2EAE-4944-A1E4-956A8E478B69}" type="slidenum">
              <a:rPr lang="en-US" smtClean="0"/>
              <a:t>81</a:t>
            </a:fld>
            <a:endParaRPr lang="en-US"/>
          </a:p>
        </p:txBody>
      </p:sp>
    </p:spTree>
    <p:extLst>
      <p:ext uri="{BB962C8B-B14F-4D97-AF65-F5344CB8AC3E}">
        <p14:creationId xmlns:p14="http://schemas.microsoft.com/office/powerpoint/2010/main" val="1990080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‘Time: 3 min</a:t>
            </a:r>
          </a:p>
          <a:p>
            <a:r>
              <a:rPr lang="en-US" baseline="0" dirty="0"/>
              <a:t>Materials: none</a:t>
            </a:r>
          </a:p>
          <a:p>
            <a:endParaRPr lang="en-US" baseline="0" dirty="0"/>
          </a:p>
          <a:p>
            <a:r>
              <a:rPr lang="en-US" dirty="0"/>
              <a:t>-Since 2000,  the Sustainable Forestry Initiative (SFI) recognizes materials harvested from Certified Tree Farms as meeting their Standards for Sustainability. </a:t>
            </a:r>
          </a:p>
          <a:p>
            <a:r>
              <a:rPr lang="en-US" dirty="0"/>
              <a:t>-In 2008 the </a:t>
            </a:r>
            <a:r>
              <a:rPr lang="en-US" dirty="0" err="1"/>
              <a:t>Programme</a:t>
            </a:r>
            <a:r>
              <a:rPr lang="en-US" dirty="0"/>
              <a:t> for Endorsement of Forest Certifications (PEFC), the European Standard, recognized ATFS as meeting their standards for sustainability. </a:t>
            </a:r>
          </a:p>
          <a:p>
            <a:r>
              <a:rPr lang="en-US" dirty="0"/>
              <a:t>-Today, ATFS is the largest and oldest sustainable woodlands system in America.  It is internationally recognized as the benchmark for certification of family forests, and is the primary vehicle for family forest owners to influence government policy and officials at the national level.</a:t>
            </a:r>
          </a:p>
          <a:p>
            <a:endParaRPr lang="en-US" dirty="0"/>
          </a:p>
        </p:txBody>
      </p:sp>
      <p:sp>
        <p:nvSpPr>
          <p:cNvPr id="4" name="Slide Number Placeholder 3"/>
          <p:cNvSpPr>
            <a:spLocks noGrp="1"/>
          </p:cNvSpPr>
          <p:nvPr>
            <p:ph type="sldNum" sz="quarter" idx="10"/>
          </p:nvPr>
        </p:nvSpPr>
        <p:spPr/>
        <p:txBody>
          <a:bodyPr/>
          <a:lstStyle/>
          <a:p>
            <a:fld id="{4BBECFE0-9845-2246-B2B2-5EAE8C2B74D5}" type="slidenum">
              <a:rPr lang="en-US" smtClean="0"/>
              <a:t>8</a:t>
            </a:fld>
            <a:endParaRPr lang="en-US"/>
          </a:p>
        </p:txBody>
      </p:sp>
    </p:spTree>
    <p:extLst>
      <p:ext uri="{BB962C8B-B14F-4D97-AF65-F5344CB8AC3E}">
        <p14:creationId xmlns:p14="http://schemas.microsoft.com/office/powerpoint/2010/main" val="301553511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2 minutes</a:t>
            </a:r>
          </a:p>
          <a:p>
            <a:r>
              <a:rPr lang="en-US" dirty="0"/>
              <a:t>Materials: 2021 Standards &amp; Guidance</a:t>
            </a:r>
          </a:p>
          <a:p>
            <a:endParaRPr lang="en-US" dirty="0"/>
          </a:p>
        </p:txBody>
      </p:sp>
      <p:sp>
        <p:nvSpPr>
          <p:cNvPr id="4" name="Slide Number Placeholder 3"/>
          <p:cNvSpPr>
            <a:spLocks noGrp="1"/>
          </p:cNvSpPr>
          <p:nvPr>
            <p:ph type="sldNum" sz="quarter" idx="5"/>
          </p:nvPr>
        </p:nvSpPr>
        <p:spPr/>
        <p:txBody>
          <a:bodyPr/>
          <a:lstStyle/>
          <a:p>
            <a:fld id="{03496C2A-2EAE-4944-A1E4-956A8E478B69}" type="slidenum">
              <a:rPr lang="en-US" smtClean="0"/>
              <a:t>82</a:t>
            </a:fld>
            <a:endParaRPr lang="en-US"/>
          </a:p>
        </p:txBody>
      </p:sp>
    </p:spTree>
    <p:extLst>
      <p:ext uri="{BB962C8B-B14F-4D97-AF65-F5344CB8AC3E}">
        <p14:creationId xmlns:p14="http://schemas.microsoft.com/office/powerpoint/2010/main" val="285948826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2 minutes</a:t>
            </a:r>
          </a:p>
          <a:p>
            <a:r>
              <a:rPr lang="en-US" dirty="0"/>
              <a:t>Materials: 2021 Standards &amp; Guidance</a:t>
            </a:r>
          </a:p>
          <a:p>
            <a:endParaRPr lang="en-US" dirty="0"/>
          </a:p>
        </p:txBody>
      </p:sp>
      <p:sp>
        <p:nvSpPr>
          <p:cNvPr id="4" name="Slide Number Placeholder 3"/>
          <p:cNvSpPr>
            <a:spLocks noGrp="1"/>
          </p:cNvSpPr>
          <p:nvPr>
            <p:ph type="sldNum" sz="quarter" idx="5"/>
          </p:nvPr>
        </p:nvSpPr>
        <p:spPr/>
        <p:txBody>
          <a:bodyPr/>
          <a:lstStyle/>
          <a:p>
            <a:fld id="{03496C2A-2EAE-4944-A1E4-956A8E478B69}" type="slidenum">
              <a:rPr lang="en-US" smtClean="0"/>
              <a:t>83</a:t>
            </a:fld>
            <a:endParaRPr lang="en-US"/>
          </a:p>
        </p:txBody>
      </p:sp>
    </p:spTree>
    <p:extLst>
      <p:ext uri="{BB962C8B-B14F-4D97-AF65-F5344CB8AC3E}">
        <p14:creationId xmlns:p14="http://schemas.microsoft.com/office/powerpoint/2010/main" val="282630249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2 minutes</a:t>
            </a:r>
          </a:p>
          <a:p>
            <a:r>
              <a:rPr lang="en-US" dirty="0"/>
              <a:t>Materials: 2021 Standards &amp; Guidance</a:t>
            </a:r>
          </a:p>
          <a:p>
            <a:r>
              <a:rPr lang="en-US" dirty="0"/>
              <a:t>Reference 021 form</a:t>
            </a:r>
          </a:p>
          <a:p>
            <a:endParaRPr lang="en-US" dirty="0"/>
          </a:p>
        </p:txBody>
      </p:sp>
      <p:sp>
        <p:nvSpPr>
          <p:cNvPr id="4" name="Slide Number Placeholder 3"/>
          <p:cNvSpPr>
            <a:spLocks noGrp="1"/>
          </p:cNvSpPr>
          <p:nvPr>
            <p:ph type="sldNum" sz="quarter" idx="5"/>
          </p:nvPr>
        </p:nvSpPr>
        <p:spPr/>
        <p:txBody>
          <a:bodyPr/>
          <a:lstStyle/>
          <a:p>
            <a:fld id="{03496C2A-2EAE-4944-A1E4-956A8E478B69}" type="slidenum">
              <a:rPr lang="en-US" smtClean="0"/>
              <a:t>84</a:t>
            </a:fld>
            <a:endParaRPr lang="en-US"/>
          </a:p>
        </p:txBody>
      </p:sp>
    </p:spTree>
    <p:extLst>
      <p:ext uri="{BB962C8B-B14F-4D97-AF65-F5344CB8AC3E}">
        <p14:creationId xmlns:p14="http://schemas.microsoft.com/office/powerpoint/2010/main" val="154102824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2 minutes</a:t>
            </a:r>
          </a:p>
          <a:p>
            <a:r>
              <a:rPr lang="en-US" dirty="0"/>
              <a:t>Materials: 2021 Standards &amp; Guidance</a:t>
            </a:r>
          </a:p>
          <a:p>
            <a:r>
              <a:rPr lang="en-US" dirty="0"/>
              <a:t>These are areas where Non-conformance or Opportunity for Improvement findings are common during a third-party assessment.</a:t>
            </a:r>
          </a:p>
          <a:p>
            <a:r>
              <a:rPr lang="en-US" dirty="0"/>
              <a:t>Encourage foresters to pay close attention to how these are addressed in the management plan and recorded on the inspection form.</a:t>
            </a:r>
          </a:p>
          <a:p>
            <a:endParaRPr lang="en-US" dirty="0"/>
          </a:p>
        </p:txBody>
      </p:sp>
      <p:sp>
        <p:nvSpPr>
          <p:cNvPr id="4" name="Slide Number Placeholder 3"/>
          <p:cNvSpPr>
            <a:spLocks noGrp="1"/>
          </p:cNvSpPr>
          <p:nvPr>
            <p:ph type="sldNum" sz="quarter" idx="5"/>
          </p:nvPr>
        </p:nvSpPr>
        <p:spPr/>
        <p:txBody>
          <a:bodyPr/>
          <a:lstStyle/>
          <a:p>
            <a:fld id="{03496C2A-2EAE-4944-A1E4-956A8E478B69}" type="slidenum">
              <a:rPr lang="en-US" smtClean="0"/>
              <a:t>85</a:t>
            </a:fld>
            <a:endParaRPr lang="en-US"/>
          </a:p>
        </p:txBody>
      </p:sp>
    </p:spTree>
    <p:extLst>
      <p:ext uri="{BB962C8B-B14F-4D97-AF65-F5344CB8AC3E}">
        <p14:creationId xmlns:p14="http://schemas.microsoft.com/office/powerpoint/2010/main" val="134371356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Choose one or all of these scenarios to discuss as a large group OR in break out groups.</a:t>
            </a:r>
          </a:p>
          <a:p>
            <a:r>
              <a:rPr lang="en-US" dirty="0"/>
              <a:t>You may choose to update with actual events from your state program.</a:t>
            </a:r>
          </a:p>
          <a:p>
            <a:r>
              <a:rPr lang="en-US" dirty="0"/>
              <a:t>Reference state specific resources.</a:t>
            </a:r>
          </a:p>
        </p:txBody>
      </p:sp>
      <p:sp>
        <p:nvSpPr>
          <p:cNvPr id="4" name="Slide Number Placeholder 3"/>
          <p:cNvSpPr>
            <a:spLocks noGrp="1"/>
          </p:cNvSpPr>
          <p:nvPr>
            <p:ph type="sldNum" sz="quarter" idx="5"/>
          </p:nvPr>
        </p:nvSpPr>
        <p:spPr/>
        <p:txBody>
          <a:bodyPr/>
          <a:lstStyle/>
          <a:p>
            <a:fld id="{03496C2A-2EAE-4944-A1E4-956A8E478B69}" type="slidenum">
              <a:rPr lang="en-US" smtClean="0"/>
              <a:t>86</a:t>
            </a:fld>
            <a:endParaRPr lang="en-US"/>
          </a:p>
        </p:txBody>
      </p:sp>
    </p:spTree>
    <p:extLst>
      <p:ext uri="{BB962C8B-B14F-4D97-AF65-F5344CB8AC3E}">
        <p14:creationId xmlns:p14="http://schemas.microsoft.com/office/powerpoint/2010/main" val="247986766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Internal Monitoring</a:t>
            </a:r>
          </a:p>
          <a:p>
            <a:r>
              <a:rPr lang="en-US" dirty="0"/>
              <a:t>Tree Farm has two levels of certification. The process that inspectors are directly involved with is considered internal monitoring of the program. </a:t>
            </a:r>
          </a:p>
          <a:p>
            <a:r>
              <a:rPr lang="en-US" dirty="0"/>
              <a:t>Inspectors work with State Tree Farm Committees to bring new landowners into the program and keep track of those already certified. These are the inspections we have already talked about – initial inspections, required sample inspections, optional re-inspections. </a:t>
            </a:r>
          </a:p>
          <a:p>
            <a:r>
              <a:rPr lang="en-US" dirty="0"/>
              <a:t>Third-party assessments will look closely at required sample inspections, so it is absolutely essential these are completed in the year they are assigned. </a:t>
            </a:r>
          </a:p>
          <a:p>
            <a:endParaRPr lang="en-US" dirty="0"/>
          </a:p>
          <a:p>
            <a:r>
              <a:rPr lang="en-US" dirty="0"/>
              <a:t>Third-Party Certification</a:t>
            </a:r>
          </a:p>
          <a:p>
            <a:r>
              <a:rPr lang="en-US" dirty="0"/>
              <a:t>Third-party certification for the state committees happens at the regional level. Tree Farmers enrolled through state committees by inspectors are considered officially certified under the AFF national certificate. </a:t>
            </a:r>
            <a:endParaRPr lang="en-US" dirty="0">
              <a:cs typeface="Calibri"/>
            </a:endParaRPr>
          </a:p>
          <a:p>
            <a:r>
              <a:rPr lang="en-US" dirty="0"/>
              <a:t> An accredited certification body (currently NSF) conducts annual assessments on the ATFS program in a handful of certified states with all certified states visited at some point in a 5-year certification cycle.  </a:t>
            </a:r>
            <a:endParaRPr lang="en-US" dirty="0">
              <a:cs typeface="Calibri" panose="020F0502020204030204"/>
            </a:endParaRPr>
          </a:p>
          <a:p>
            <a:r>
              <a:rPr lang="en-US" dirty="0"/>
              <a:t>Inspectors may be asked to assist with third party certification assessments in their state if a landowner who they work with is selected as part of a field visit.  If this is the case, then the inspector’s role will vary depending on how involved the landowner is.  Inspectors may be asked to gather management plans and other documentation and potentially meet with the third-party assessor on site.  </a:t>
            </a:r>
            <a:endParaRPr lang="en-US" dirty="0">
              <a:cs typeface="Calibri" panose="020F0502020204030204"/>
            </a:endParaRPr>
          </a:p>
          <a:p>
            <a:r>
              <a:rPr lang="en-US" dirty="0"/>
              <a:t>Group certification programs undergo their own third-party assessments separate from the state program process. </a:t>
            </a:r>
            <a:endParaRPr lang="en-US" dirty="0">
              <a:cs typeface="Calibri" panose="020F0502020204030204"/>
            </a:endParaRPr>
          </a:p>
          <a:p>
            <a:endParaRPr lang="en-US" dirty="0"/>
          </a:p>
          <a:p>
            <a:r>
              <a:rPr lang="en-US" dirty="0"/>
              <a:t>Tree Farmer proof of certification</a:t>
            </a:r>
          </a:p>
          <a:p>
            <a:r>
              <a:rPr lang="en-US" dirty="0"/>
              <a:t>Tree Farmers have a unique Tree Farm number for the purpose of our internal monitoring system and the regional certificate. The certificate number is the same for every Tree Farm. Manufacturing companies use both Tree Farm numbers and the certificate number as part of their chain of custody tracking for ATFS certified wood. Group members are under a separate certificate and will have a number that corresponds to their group program. </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03496C2A-2EAE-4944-A1E4-956A8E478B69}" type="slidenum">
              <a:rPr lang="en-US" smtClean="0"/>
              <a:t>88</a:t>
            </a:fld>
            <a:endParaRPr lang="en-US"/>
          </a:p>
        </p:txBody>
      </p:sp>
    </p:spTree>
    <p:extLst>
      <p:ext uri="{BB962C8B-B14F-4D97-AF65-F5344CB8AC3E}">
        <p14:creationId xmlns:p14="http://schemas.microsoft.com/office/powerpoint/2010/main" val="333875754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1 minute</a:t>
            </a:r>
          </a:p>
          <a:p>
            <a:r>
              <a:rPr lang="en-US" dirty="0"/>
              <a:t>Materials: none</a:t>
            </a:r>
          </a:p>
          <a:p>
            <a:endParaRPr lang="en-US" dirty="0"/>
          </a:p>
          <a:p>
            <a:r>
              <a:rPr lang="en-US" dirty="0"/>
              <a:t>Inspections are an important point of contact for Tree Farmers. Inspectors have the very important role in ensuring conformance to the AFF Standards and eligibility for the Tree Farm program. Once inspected, landowners may not be visited for several years.  </a:t>
            </a:r>
          </a:p>
          <a:p>
            <a:r>
              <a:rPr lang="en-US" dirty="0"/>
              <a:t>Inspections are the basis of our internal monitoring process, and ensuring high quality information is gathered during inspections enables ATFS to maintain its credibility as the largest forest certification program for non-industrial private forest owners. Inspectors must approach each inspection with the perspective of an auditor to ensure all aspects of the Standards are being complied with.</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03496C2A-2EAE-4944-A1E4-956A8E478B69}" type="slidenum">
              <a:rPr lang="en-US" smtClean="0"/>
              <a:t>89</a:t>
            </a:fld>
            <a:endParaRPr lang="en-US"/>
          </a:p>
        </p:txBody>
      </p:sp>
    </p:spTree>
    <p:extLst>
      <p:ext uri="{BB962C8B-B14F-4D97-AF65-F5344CB8AC3E}">
        <p14:creationId xmlns:p14="http://schemas.microsoft.com/office/powerpoint/2010/main" val="155485129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1 minute</a:t>
            </a:r>
          </a:p>
          <a:p>
            <a:r>
              <a:rPr lang="en-US" dirty="0"/>
              <a:t>Materials: none</a:t>
            </a:r>
          </a:p>
          <a:p>
            <a:endParaRPr lang="en-US" dirty="0"/>
          </a:p>
          <a:p>
            <a:r>
              <a:rPr lang="en-US" dirty="0"/>
              <a:t>There are four important components to any type of inspection. These will each be elaborated upon on the next 4 slides.  All types of inspections should follow this protocol. </a:t>
            </a:r>
          </a:p>
          <a:p>
            <a:r>
              <a:rPr lang="en-US" dirty="0"/>
              <a:t>The requirements include the eligibility, landowner requirements and property requirements. </a:t>
            </a:r>
          </a:p>
          <a:p>
            <a:endParaRPr lang="en-US" dirty="0"/>
          </a:p>
        </p:txBody>
      </p:sp>
      <p:sp>
        <p:nvSpPr>
          <p:cNvPr id="4" name="Slide Number Placeholder 3"/>
          <p:cNvSpPr>
            <a:spLocks noGrp="1"/>
          </p:cNvSpPr>
          <p:nvPr>
            <p:ph type="sldNum" sz="quarter" idx="5"/>
          </p:nvPr>
        </p:nvSpPr>
        <p:spPr/>
        <p:txBody>
          <a:bodyPr/>
          <a:lstStyle/>
          <a:p>
            <a:fld id="{03496C2A-2EAE-4944-A1E4-956A8E478B69}" type="slidenum">
              <a:rPr lang="en-US" smtClean="0"/>
              <a:t>90</a:t>
            </a:fld>
            <a:endParaRPr lang="en-US"/>
          </a:p>
        </p:txBody>
      </p:sp>
    </p:spTree>
    <p:extLst>
      <p:ext uri="{BB962C8B-B14F-4D97-AF65-F5344CB8AC3E}">
        <p14:creationId xmlns:p14="http://schemas.microsoft.com/office/powerpoint/2010/main" val="322039289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1 minute</a:t>
            </a:r>
          </a:p>
          <a:p>
            <a:r>
              <a:rPr lang="en-US" dirty="0"/>
              <a:t>Materials: none</a:t>
            </a:r>
          </a:p>
          <a:p>
            <a:r>
              <a:rPr lang="en-US" dirty="0"/>
              <a:t>Is the Landowner and property eligible for participation? Do they meet the Eligibility criteria? </a:t>
            </a:r>
          </a:p>
          <a:p>
            <a:r>
              <a:rPr lang="en-US" dirty="0"/>
              <a:t>Example Questions that an inspector could ask:</a:t>
            </a:r>
          </a:p>
          <a:p>
            <a:r>
              <a:rPr lang="en-US" dirty="0"/>
              <a:t>Does the landowner meet the ATFS eligibility requirements? </a:t>
            </a:r>
          </a:p>
          <a:p>
            <a:r>
              <a:rPr lang="en-US" dirty="0"/>
              <a:t>Is the landowner willing to participate in a third-party certification assessment? </a:t>
            </a:r>
          </a:p>
          <a:p>
            <a:r>
              <a:rPr lang="en-US" dirty="0"/>
              <a:t>During the inspection, the inspector should review the Tree Farm program requirements with the landowner.</a:t>
            </a:r>
            <a:endParaRPr lang="en-US" dirty="0">
              <a:cs typeface="Calibri"/>
            </a:endParaRPr>
          </a:p>
          <a:p>
            <a:endParaRPr lang="en-US" dirty="0"/>
          </a:p>
          <a:p>
            <a:r>
              <a:rPr lang="en-US" dirty="0"/>
              <a:t>If they do not meet the requirements but would like to continue in the program, Pioneer is a great option to enable them to remain engaged in the program and access the tools available to landowners. However, these landowners are committed to building their stewardship and reaching full compliance within three years. Pioneer may serve as an introductory level of participation in the program, but it is not a mandatory starting point for Tree Farmers meeting all requirements of ATFS Certification. </a:t>
            </a:r>
            <a:endParaRPr lang="en-US" dirty="0">
              <a:cs typeface="Calibri"/>
            </a:endParaRPr>
          </a:p>
          <a:p>
            <a:r>
              <a:rPr lang="en-US" dirty="0"/>
              <a:t>Landowners meeting the AFF Standard should be considered for ATFS Certification.</a:t>
            </a:r>
          </a:p>
          <a:p>
            <a:endParaRPr lang="en-US" dirty="0"/>
          </a:p>
        </p:txBody>
      </p:sp>
      <p:sp>
        <p:nvSpPr>
          <p:cNvPr id="4" name="Slide Number Placeholder 3"/>
          <p:cNvSpPr>
            <a:spLocks noGrp="1"/>
          </p:cNvSpPr>
          <p:nvPr>
            <p:ph type="sldNum" sz="quarter" idx="5"/>
          </p:nvPr>
        </p:nvSpPr>
        <p:spPr/>
        <p:txBody>
          <a:bodyPr/>
          <a:lstStyle/>
          <a:p>
            <a:fld id="{03496C2A-2EAE-4944-A1E4-956A8E478B69}" type="slidenum">
              <a:rPr lang="en-US" smtClean="0"/>
              <a:t>91</a:t>
            </a:fld>
            <a:endParaRPr lang="en-US"/>
          </a:p>
        </p:txBody>
      </p:sp>
    </p:spTree>
    <p:extLst>
      <p:ext uri="{BB962C8B-B14F-4D97-AF65-F5344CB8AC3E}">
        <p14:creationId xmlns:p14="http://schemas.microsoft.com/office/powerpoint/2010/main" val="345020752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1 minute</a:t>
            </a:r>
          </a:p>
          <a:p>
            <a:r>
              <a:rPr lang="en-US" dirty="0"/>
              <a:t>Materials: none</a:t>
            </a:r>
          </a:p>
          <a:p>
            <a:endParaRPr lang="en-US" dirty="0"/>
          </a:p>
          <a:p>
            <a:endParaRPr lang="en-US" dirty="0"/>
          </a:p>
          <a:p>
            <a:r>
              <a:rPr lang="en-US" dirty="0"/>
              <a:t>New Tree Farmers can review the current program policies and standards on the Tree Farm website. </a:t>
            </a:r>
            <a:endParaRPr lang="en-US" dirty="0">
              <a:cs typeface="Calibri"/>
            </a:endParaRPr>
          </a:p>
          <a:p>
            <a:r>
              <a:rPr lang="en-US" dirty="0"/>
              <a:t>Inspectors may direct Tree Farmers to the appropriate State Tree Farm Committee contact, or ATFS National Staff for Standards information.</a:t>
            </a:r>
          </a:p>
          <a:p>
            <a:endParaRPr lang="en-US" dirty="0"/>
          </a:p>
        </p:txBody>
      </p:sp>
      <p:sp>
        <p:nvSpPr>
          <p:cNvPr id="4" name="Slide Number Placeholder 3"/>
          <p:cNvSpPr>
            <a:spLocks noGrp="1"/>
          </p:cNvSpPr>
          <p:nvPr>
            <p:ph type="sldNum" sz="quarter" idx="5"/>
          </p:nvPr>
        </p:nvSpPr>
        <p:spPr/>
        <p:txBody>
          <a:bodyPr/>
          <a:lstStyle/>
          <a:p>
            <a:fld id="{03496C2A-2EAE-4944-A1E4-956A8E478B69}" type="slidenum">
              <a:rPr lang="en-US" smtClean="0"/>
              <a:t>92</a:t>
            </a:fld>
            <a:endParaRPr lang="en-US"/>
          </a:p>
        </p:txBody>
      </p:sp>
    </p:spTree>
    <p:extLst>
      <p:ext uri="{BB962C8B-B14F-4D97-AF65-F5344CB8AC3E}">
        <p14:creationId xmlns:p14="http://schemas.microsoft.com/office/powerpoint/2010/main" val="31386557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1 min</a:t>
            </a:r>
          </a:p>
          <a:p>
            <a:r>
              <a:rPr lang="en-US" dirty="0"/>
              <a:t>Materials: local Tree Farm brochures</a:t>
            </a:r>
          </a:p>
          <a:p>
            <a:endParaRPr lang="en-US" dirty="0"/>
          </a:p>
          <a:p>
            <a:r>
              <a:rPr lang="en-US" dirty="0"/>
              <a:t>Facilitator, add your state and local information here</a:t>
            </a:r>
          </a:p>
          <a:p>
            <a:endParaRPr lang="en-US" dirty="0"/>
          </a:p>
          <a:p>
            <a:r>
              <a:rPr lang="en-US" dirty="0"/>
              <a:t>A best practice hint: no more than 6 bullets and not more than 6 words per bullet</a:t>
            </a:r>
          </a:p>
          <a:p>
            <a:endParaRPr lang="en-US" dirty="0"/>
          </a:p>
          <a:p>
            <a:r>
              <a:rPr lang="en-US" dirty="0"/>
              <a:t>Items to consider including: Program size – Tree Farms and acres; key sponsors &amp; supporters, state contacts</a:t>
            </a:r>
          </a:p>
          <a:p>
            <a:endParaRPr lang="en-US" dirty="0"/>
          </a:p>
        </p:txBody>
      </p:sp>
      <p:sp>
        <p:nvSpPr>
          <p:cNvPr id="4" name="Slide Number Placeholder 3"/>
          <p:cNvSpPr>
            <a:spLocks noGrp="1"/>
          </p:cNvSpPr>
          <p:nvPr>
            <p:ph type="sldNum" sz="quarter" idx="5"/>
          </p:nvPr>
        </p:nvSpPr>
        <p:spPr/>
        <p:txBody>
          <a:bodyPr/>
          <a:lstStyle/>
          <a:p>
            <a:fld id="{03496C2A-2EAE-4944-A1E4-956A8E478B69}" type="slidenum">
              <a:rPr lang="en-US" smtClean="0"/>
              <a:t>9</a:t>
            </a:fld>
            <a:endParaRPr lang="en-US"/>
          </a:p>
        </p:txBody>
      </p:sp>
    </p:spTree>
    <p:extLst>
      <p:ext uri="{BB962C8B-B14F-4D97-AF65-F5344CB8AC3E}">
        <p14:creationId xmlns:p14="http://schemas.microsoft.com/office/powerpoint/2010/main" val="44715141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1 minute</a:t>
            </a:r>
          </a:p>
          <a:p>
            <a:r>
              <a:rPr lang="en-US" dirty="0"/>
              <a:t>Materials: none</a:t>
            </a:r>
          </a:p>
          <a:p>
            <a:endParaRPr lang="en-US" dirty="0"/>
          </a:p>
          <a:p>
            <a:endParaRPr lang="en-US" dirty="0"/>
          </a:p>
          <a:p>
            <a:r>
              <a:rPr lang="en-US" dirty="0"/>
              <a:t>Even if the Standard does not apply, the Standard must be addressed. Be sure to document all consultations made. </a:t>
            </a:r>
          </a:p>
          <a:p>
            <a:r>
              <a:rPr lang="en-US" dirty="0"/>
              <a:t>The Management Plan Addendum and the 021 Inspection form provide a framework for addressing these standards. </a:t>
            </a:r>
          </a:p>
        </p:txBody>
      </p:sp>
      <p:sp>
        <p:nvSpPr>
          <p:cNvPr id="4" name="Slide Number Placeholder 3"/>
          <p:cNvSpPr>
            <a:spLocks noGrp="1"/>
          </p:cNvSpPr>
          <p:nvPr>
            <p:ph type="sldNum" sz="quarter" idx="5"/>
          </p:nvPr>
        </p:nvSpPr>
        <p:spPr/>
        <p:txBody>
          <a:bodyPr/>
          <a:lstStyle/>
          <a:p>
            <a:fld id="{03496C2A-2EAE-4944-A1E4-956A8E478B69}" type="slidenum">
              <a:rPr lang="en-US" smtClean="0"/>
              <a:t>93</a:t>
            </a:fld>
            <a:endParaRPr lang="en-US"/>
          </a:p>
        </p:txBody>
      </p:sp>
    </p:spTree>
    <p:extLst>
      <p:ext uri="{BB962C8B-B14F-4D97-AF65-F5344CB8AC3E}">
        <p14:creationId xmlns:p14="http://schemas.microsoft.com/office/powerpoint/2010/main" val="114969795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1 minute</a:t>
            </a:r>
          </a:p>
          <a:p>
            <a:r>
              <a:rPr lang="en-US" dirty="0"/>
              <a:t>Materials: none</a:t>
            </a:r>
          </a:p>
          <a:p>
            <a:r>
              <a:rPr lang="en-US" dirty="0"/>
              <a:t>Rule of Thumb: if the forest management plan no longer reflects the objectives or management strategy, then it is time to update. </a:t>
            </a:r>
          </a:p>
          <a:p>
            <a:r>
              <a:rPr lang="en-US" dirty="0"/>
              <a:t>Always verify that each element of the plan is still valid and relevant. If it is isn't, update the 021 form and use the Addendum for other quick updates.</a:t>
            </a:r>
            <a:endParaRPr lang="en-US" dirty="0">
              <a:cs typeface="Calibri"/>
            </a:endParaRPr>
          </a:p>
          <a:p>
            <a:r>
              <a:rPr lang="en-US" dirty="0"/>
              <a:t>Substantial updates require updates to the plan itself. </a:t>
            </a:r>
          </a:p>
          <a:p>
            <a:r>
              <a:rPr lang="en-US" dirty="0"/>
              <a:t>Plan updates can be made in a variety of ways: a full rewrite, handwritten notes in the margin, and addendum, even the 021 Inspection Form may be used to add additional or updated information provided a copy is kept with the plan.  Inspectors are encouraged to always provide a copy of approved inspection form to the landowner.</a:t>
            </a:r>
          </a:p>
          <a:p>
            <a:endParaRPr lang="en-US" dirty="0"/>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03496C2A-2EAE-4944-A1E4-956A8E478B69}" type="slidenum">
              <a:rPr lang="en-US" smtClean="0"/>
              <a:t>94</a:t>
            </a:fld>
            <a:endParaRPr lang="en-US"/>
          </a:p>
        </p:txBody>
      </p:sp>
    </p:spTree>
    <p:extLst>
      <p:ext uri="{BB962C8B-B14F-4D97-AF65-F5344CB8AC3E}">
        <p14:creationId xmlns:p14="http://schemas.microsoft.com/office/powerpoint/2010/main" val="290666674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1 minute</a:t>
            </a:r>
          </a:p>
          <a:p>
            <a:r>
              <a:rPr lang="en-US" dirty="0"/>
              <a:t>Materials: none</a:t>
            </a:r>
          </a:p>
          <a:p>
            <a:endParaRPr lang="en-US" dirty="0"/>
          </a:p>
          <a:p>
            <a:endParaRPr lang="en-US" dirty="0"/>
          </a:p>
          <a:p>
            <a:r>
              <a:rPr lang="en-US" dirty="0"/>
              <a:t>Be sure that the map includes all land property features.  Ensure that the property acreage is consistent with the maps and ATFS Database acreage.</a:t>
            </a:r>
            <a:endParaRPr lang="en-US" dirty="0">
              <a:cs typeface="Calibri"/>
            </a:endParaRPr>
          </a:p>
          <a:p>
            <a:r>
              <a:rPr lang="en-US" dirty="0"/>
              <a:t>This is an opportunity to ask the landowners about any management questions they have on the property. </a:t>
            </a:r>
          </a:p>
          <a:p>
            <a:r>
              <a:rPr lang="en-US" dirty="0"/>
              <a:t>Filling out the 021 form – The 021 form provides a guide for what to examine during an inspection, we will be reviewing the form in upcoming slides.  </a:t>
            </a:r>
          </a:p>
          <a:p>
            <a:r>
              <a:rPr lang="en-US" dirty="0"/>
              <a:t>One of the important benefits of the Tree Farm program for landowners is the management recommendations given to them by the professional forester inspector. There is a specific place on the 021 form for management recommendations. </a:t>
            </a:r>
          </a:p>
          <a:p>
            <a:endParaRPr lang="en-US" dirty="0"/>
          </a:p>
        </p:txBody>
      </p:sp>
      <p:sp>
        <p:nvSpPr>
          <p:cNvPr id="4" name="Slide Number Placeholder 3"/>
          <p:cNvSpPr>
            <a:spLocks noGrp="1"/>
          </p:cNvSpPr>
          <p:nvPr>
            <p:ph type="sldNum" sz="quarter" idx="5"/>
          </p:nvPr>
        </p:nvSpPr>
        <p:spPr/>
        <p:txBody>
          <a:bodyPr/>
          <a:lstStyle/>
          <a:p>
            <a:fld id="{03496C2A-2EAE-4944-A1E4-956A8E478B69}" type="slidenum">
              <a:rPr lang="en-US" smtClean="0"/>
              <a:t>95</a:t>
            </a:fld>
            <a:endParaRPr lang="en-US"/>
          </a:p>
        </p:txBody>
      </p:sp>
    </p:spTree>
    <p:extLst>
      <p:ext uri="{BB962C8B-B14F-4D97-AF65-F5344CB8AC3E}">
        <p14:creationId xmlns:p14="http://schemas.microsoft.com/office/powerpoint/2010/main" val="200877304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1 minute</a:t>
            </a:r>
          </a:p>
          <a:p>
            <a:r>
              <a:rPr lang="en-US" dirty="0"/>
              <a:t>Materials: Tree Farm Inspection </a:t>
            </a:r>
          </a:p>
          <a:p>
            <a:endParaRPr lang="en-US" dirty="0"/>
          </a:p>
        </p:txBody>
      </p:sp>
      <p:sp>
        <p:nvSpPr>
          <p:cNvPr id="4" name="Slide Number Placeholder 3"/>
          <p:cNvSpPr>
            <a:spLocks noGrp="1"/>
          </p:cNvSpPr>
          <p:nvPr>
            <p:ph type="sldNum" sz="quarter" idx="5"/>
          </p:nvPr>
        </p:nvSpPr>
        <p:spPr/>
        <p:txBody>
          <a:bodyPr/>
          <a:lstStyle/>
          <a:p>
            <a:fld id="{03496C2A-2EAE-4944-A1E4-956A8E478B69}" type="slidenum">
              <a:rPr lang="en-US" smtClean="0"/>
              <a:t>96</a:t>
            </a:fld>
            <a:endParaRPr lang="en-US"/>
          </a:p>
        </p:txBody>
      </p:sp>
    </p:spTree>
    <p:extLst>
      <p:ext uri="{BB962C8B-B14F-4D97-AF65-F5344CB8AC3E}">
        <p14:creationId xmlns:p14="http://schemas.microsoft.com/office/powerpoint/2010/main" val="182160213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1 minute</a:t>
            </a:r>
          </a:p>
          <a:p>
            <a:r>
              <a:rPr lang="en-US" dirty="0"/>
              <a:t>Materials: none</a:t>
            </a:r>
          </a:p>
          <a:p>
            <a:endParaRPr lang="en-US" dirty="0"/>
          </a:p>
          <a:p>
            <a:endParaRPr lang="en-US" dirty="0"/>
          </a:p>
        </p:txBody>
      </p:sp>
      <p:sp>
        <p:nvSpPr>
          <p:cNvPr id="4" name="Slide Number Placeholder 3"/>
          <p:cNvSpPr>
            <a:spLocks noGrp="1"/>
          </p:cNvSpPr>
          <p:nvPr>
            <p:ph type="sldNum" sz="quarter" idx="5"/>
          </p:nvPr>
        </p:nvSpPr>
        <p:spPr/>
        <p:txBody>
          <a:bodyPr/>
          <a:lstStyle/>
          <a:p>
            <a:fld id="{03496C2A-2EAE-4944-A1E4-956A8E478B69}" type="slidenum">
              <a:rPr lang="en-US" smtClean="0"/>
              <a:t>97</a:t>
            </a:fld>
            <a:endParaRPr lang="en-US"/>
          </a:p>
        </p:txBody>
      </p:sp>
    </p:spTree>
    <p:extLst>
      <p:ext uri="{BB962C8B-B14F-4D97-AF65-F5344CB8AC3E}">
        <p14:creationId xmlns:p14="http://schemas.microsoft.com/office/powerpoint/2010/main" val="222592991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1 minute</a:t>
            </a:r>
          </a:p>
          <a:p>
            <a:endParaRPr lang="en-US" dirty="0"/>
          </a:p>
        </p:txBody>
      </p:sp>
      <p:sp>
        <p:nvSpPr>
          <p:cNvPr id="4" name="Slide Number Placeholder 3"/>
          <p:cNvSpPr>
            <a:spLocks noGrp="1"/>
          </p:cNvSpPr>
          <p:nvPr>
            <p:ph type="sldNum" sz="quarter" idx="5"/>
          </p:nvPr>
        </p:nvSpPr>
        <p:spPr/>
        <p:txBody>
          <a:bodyPr/>
          <a:lstStyle/>
          <a:p>
            <a:fld id="{03496C2A-2EAE-4944-A1E4-956A8E478B69}" type="slidenum">
              <a:rPr lang="en-US" smtClean="0"/>
              <a:t>98</a:t>
            </a:fld>
            <a:endParaRPr lang="en-US"/>
          </a:p>
        </p:txBody>
      </p:sp>
    </p:spTree>
    <p:extLst>
      <p:ext uri="{BB962C8B-B14F-4D97-AF65-F5344CB8AC3E}">
        <p14:creationId xmlns:p14="http://schemas.microsoft.com/office/powerpoint/2010/main" val="251681766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1 minute</a:t>
            </a:r>
          </a:p>
          <a:p>
            <a:r>
              <a:rPr lang="en-US" dirty="0"/>
              <a:t>Materials: none</a:t>
            </a:r>
          </a:p>
          <a:p>
            <a:endParaRPr lang="en-US" dirty="0"/>
          </a:p>
          <a:p>
            <a:r>
              <a:rPr lang="en-US" dirty="0"/>
              <a:t>There are three outcomes following an inspection. </a:t>
            </a:r>
          </a:p>
          <a:p>
            <a:r>
              <a:rPr lang="en-US" dirty="0"/>
              <a:t>If the management and management plan meet the AFF Standards of Sustainability and the landowner is eligible for participation in the Tree Farm program, the property can be recommended for certification. </a:t>
            </a:r>
          </a:p>
          <a:p>
            <a:r>
              <a:rPr lang="en-US" dirty="0"/>
              <a:t>If you find that the management or management plan do not meet the Standards, but the landowner is committed to stewardship, you may recommend the property as a Pioneer Tree Farm. Pioneer Tree Farms are not considered certified but are included in the program so that the landowner benefits from education and outreach provided by the state committee. </a:t>
            </a:r>
          </a:p>
          <a:p>
            <a:r>
              <a:rPr lang="en-US" dirty="0"/>
              <a:t>If the management or the management plan do not meet the Standards, and the landowner is not willing to change either to bring them into conformance, the property should not be certified through ATFS.  For the required sample inspection and optional inspections, the landowner should be de-certified. </a:t>
            </a:r>
          </a:p>
        </p:txBody>
      </p:sp>
      <p:sp>
        <p:nvSpPr>
          <p:cNvPr id="4" name="Slide Number Placeholder 3"/>
          <p:cNvSpPr>
            <a:spLocks noGrp="1"/>
          </p:cNvSpPr>
          <p:nvPr>
            <p:ph type="sldNum" sz="quarter" idx="5"/>
          </p:nvPr>
        </p:nvSpPr>
        <p:spPr/>
        <p:txBody>
          <a:bodyPr/>
          <a:lstStyle/>
          <a:p>
            <a:fld id="{03496C2A-2EAE-4944-A1E4-956A8E478B69}" type="slidenum">
              <a:rPr lang="en-US" smtClean="0"/>
              <a:t>99</a:t>
            </a:fld>
            <a:endParaRPr lang="en-US"/>
          </a:p>
        </p:txBody>
      </p:sp>
    </p:spTree>
    <p:extLst>
      <p:ext uri="{BB962C8B-B14F-4D97-AF65-F5344CB8AC3E}">
        <p14:creationId xmlns:p14="http://schemas.microsoft.com/office/powerpoint/2010/main" val="186564885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BECFE0-9845-2246-B2B2-5EAE8C2B74D5}" type="slidenum">
              <a:rPr lang="en-US" smtClean="0"/>
              <a:t>101</a:t>
            </a:fld>
            <a:endParaRPr lang="en-US"/>
          </a:p>
        </p:txBody>
      </p:sp>
    </p:spTree>
    <p:extLst>
      <p:ext uri="{BB962C8B-B14F-4D97-AF65-F5344CB8AC3E}">
        <p14:creationId xmlns:p14="http://schemas.microsoft.com/office/powerpoint/2010/main" val="93786613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496C2A-2EAE-4944-A1E4-956A8E478B69}" type="slidenum">
              <a:rPr lang="en-US" smtClean="0"/>
              <a:t>102</a:t>
            </a:fld>
            <a:endParaRPr lang="en-US"/>
          </a:p>
        </p:txBody>
      </p:sp>
    </p:spTree>
    <p:extLst>
      <p:ext uri="{BB962C8B-B14F-4D97-AF65-F5344CB8AC3E}">
        <p14:creationId xmlns:p14="http://schemas.microsoft.com/office/powerpoint/2010/main" val="258680321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Latitude and Longitude fields have been added to version 2.2 of the 021 form under the Tree Farm section.  Though not required, this data is highly recommended. Please used decimal degrees, not degrees, minutes, seconds. The exact location of the point may be the main entrance, center of the property, or anywhere else that will show the general location of the property on a county-level map.</a:t>
            </a:r>
            <a:endParaRPr lang="en-US" dirty="0"/>
          </a:p>
        </p:txBody>
      </p:sp>
      <p:sp>
        <p:nvSpPr>
          <p:cNvPr id="4" name="Slide Number Placeholder 3"/>
          <p:cNvSpPr>
            <a:spLocks noGrp="1"/>
          </p:cNvSpPr>
          <p:nvPr>
            <p:ph type="sldNum" sz="quarter" idx="5"/>
          </p:nvPr>
        </p:nvSpPr>
        <p:spPr/>
        <p:txBody>
          <a:bodyPr/>
          <a:lstStyle/>
          <a:p>
            <a:fld id="{03496C2A-2EAE-4944-A1E4-956A8E478B69}" type="slidenum">
              <a:rPr lang="en-US" smtClean="0"/>
              <a:t>103</a:t>
            </a:fld>
            <a:endParaRPr lang="en-US"/>
          </a:p>
        </p:txBody>
      </p:sp>
    </p:spTree>
    <p:extLst>
      <p:ext uri="{BB962C8B-B14F-4D97-AF65-F5344CB8AC3E}">
        <p14:creationId xmlns:p14="http://schemas.microsoft.com/office/powerpoint/2010/main" val="18444483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9675" y="5384712"/>
            <a:ext cx="1292352" cy="1155875"/>
          </a:xfrm>
          <a:prstGeom prst="rect">
            <a:avLst/>
          </a:prstGeom>
        </p:spPr>
      </p:pic>
      <p:sp>
        <p:nvSpPr>
          <p:cNvPr id="2" name="Title 1"/>
          <p:cNvSpPr>
            <a:spLocks noGrp="1"/>
          </p:cNvSpPr>
          <p:nvPr>
            <p:ph type="ctrTitle" hasCustomPrompt="1"/>
          </p:nvPr>
        </p:nvSpPr>
        <p:spPr>
          <a:xfrm>
            <a:off x="920817" y="1653282"/>
            <a:ext cx="9144000" cy="1751749"/>
          </a:xfrm>
        </p:spPr>
        <p:txBody>
          <a:bodyPr anchor="t">
            <a:normAutofit/>
          </a:bodyPr>
          <a:lstStyle>
            <a:lvl1pPr algn="l">
              <a:defRPr sz="5333" b="1" i="0">
                <a:solidFill>
                  <a:srgbClr val="004751"/>
                </a:solidFill>
                <a:latin typeface="Arial" charset="0"/>
                <a:ea typeface="Arial" charset="0"/>
                <a:cs typeface="Arial" charset="0"/>
              </a:defRPr>
            </a:lvl1pPr>
          </a:lstStyle>
          <a:p>
            <a:r>
              <a:rPr lang="en-US" dirty="0"/>
              <a:t>CLICK TO EDIT MASTER TITLE STYLE</a:t>
            </a:r>
          </a:p>
        </p:txBody>
      </p:sp>
      <p:sp>
        <p:nvSpPr>
          <p:cNvPr id="3" name="Subtitle 2"/>
          <p:cNvSpPr>
            <a:spLocks noGrp="1"/>
          </p:cNvSpPr>
          <p:nvPr>
            <p:ph type="subTitle" idx="1"/>
          </p:nvPr>
        </p:nvSpPr>
        <p:spPr>
          <a:xfrm>
            <a:off x="920817" y="3435865"/>
            <a:ext cx="9144000" cy="1655763"/>
          </a:xfrm>
        </p:spPr>
        <p:txBody>
          <a:bodyPr>
            <a:normAutofit/>
          </a:bodyPr>
          <a:lstStyle>
            <a:lvl1pPr marL="0" indent="0" algn="l">
              <a:buNone/>
              <a:defRPr sz="3733" b="1" i="0">
                <a:solidFill>
                  <a:srgbClr val="004751"/>
                </a:solidFill>
                <a:latin typeface="Arial" charset="0"/>
                <a:ea typeface="Arial" charset="0"/>
                <a:cs typeface="Arial"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cxnSp>
        <p:nvCxnSpPr>
          <p:cNvPr id="7" name="Straight Connector 6"/>
          <p:cNvCxnSpPr/>
          <p:nvPr userDrawn="1"/>
        </p:nvCxnSpPr>
        <p:spPr>
          <a:xfrm>
            <a:off x="1085851" y="1312425"/>
            <a:ext cx="792480" cy="0"/>
          </a:xfrm>
          <a:prstGeom prst="line">
            <a:avLst/>
          </a:prstGeom>
          <a:ln w="76200">
            <a:solidFill>
              <a:srgbClr val="FFCE00"/>
            </a:solidFill>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0" hasCustomPrompt="1"/>
          </p:nvPr>
        </p:nvSpPr>
        <p:spPr>
          <a:xfrm>
            <a:off x="8420101" y="5562601"/>
            <a:ext cx="3409951" cy="438151"/>
          </a:xfrm>
        </p:spPr>
        <p:txBody>
          <a:bodyPr>
            <a:normAutofit/>
          </a:bodyPr>
          <a:lstStyle>
            <a:lvl1pPr marL="0" indent="0">
              <a:buNone/>
              <a:defRPr sz="1800" b="1" i="0">
                <a:solidFill>
                  <a:srgbClr val="004751"/>
                </a:solidFill>
                <a:latin typeface="Arial" charset="0"/>
                <a:ea typeface="Arial" charset="0"/>
                <a:cs typeface="Arial" charset="0"/>
              </a:defRPr>
            </a:lvl1pPr>
          </a:lstStyle>
          <a:p>
            <a:pPr lvl="0"/>
            <a:r>
              <a:rPr lang="en-US" dirty="0"/>
              <a:t>CLICK TO EDIT MASTER</a:t>
            </a:r>
          </a:p>
        </p:txBody>
      </p:sp>
      <p:sp>
        <p:nvSpPr>
          <p:cNvPr id="14" name="Text Placeholder 10"/>
          <p:cNvSpPr>
            <a:spLocks noGrp="1"/>
          </p:cNvSpPr>
          <p:nvPr>
            <p:ph type="body" sz="quarter" idx="11" hasCustomPrompt="1"/>
          </p:nvPr>
        </p:nvSpPr>
        <p:spPr>
          <a:xfrm>
            <a:off x="8420099" y="6000751"/>
            <a:ext cx="3409951" cy="438151"/>
          </a:xfrm>
        </p:spPr>
        <p:txBody>
          <a:bodyPr>
            <a:normAutofit/>
          </a:bodyPr>
          <a:lstStyle>
            <a:lvl1pPr marL="0" indent="0">
              <a:buNone/>
              <a:defRPr sz="1800" b="0" i="0">
                <a:solidFill>
                  <a:srgbClr val="004751"/>
                </a:solidFill>
                <a:latin typeface="Arial" charset="0"/>
                <a:ea typeface="Arial" charset="0"/>
                <a:cs typeface="Arial" charset="0"/>
              </a:defRPr>
            </a:lvl1pPr>
          </a:lstStyle>
          <a:p>
            <a:pPr lvl="0"/>
            <a:r>
              <a:rPr lang="en-US" dirty="0"/>
              <a:t>Click To Edit Master</a:t>
            </a:r>
          </a:p>
        </p:txBody>
      </p:sp>
      <p:sp>
        <p:nvSpPr>
          <p:cNvPr id="9" name="Picture Placeholder 5"/>
          <p:cNvSpPr>
            <a:spLocks noGrp="1"/>
          </p:cNvSpPr>
          <p:nvPr>
            <p:ph type="pic" sz="quarter" idx="12" hasCustomPrompt="1"/>
          </p:nvPr>
        </p:nvSpPr>
        <p:spPr>
          <a:xfrm>
            <a:off x="1877485" y="5384429"/>
            <a:ext cx="1217756" cy="1219200"/>
          </a:xfrm>
        </p:spPr>
        <p:txBody>
          <a:bodyPr>
            <a:normAutofit/>
          </a:bodyPr>
          <a:lstStyle>
            <a:lvl1pPr marL="0" indent="0" algn="ctr">
              <a:buNone/>
              <a:defRPr sz="1867">
                <a:solidFill>
                  <a:srgbClr val="004751"/>
                </a:solidFill>
                <a:latin typeface="Arial" panose="020B0604020202020204" pitchFamily="34" charset="0"/>
                <a:cs typeface="Arial" panose="020B0604020202020204" pitchFamily="34" charset="0"/>
              </a:defRPr>
            </a:lvl1pPr>
          </a:lstStyle>
          <a:p>
            <a:r>
              <a:rPr lang="en-US" dirty="0"/>
              <a:t>Logo</a:t>
            </a:r>
          </a:p>
        </p:txBody>
      </p:sp>
    </p:spTree>
    <p:extLst>
      <p:ext uri="{BB962C8B-B14F-4D97-AF65-F5344CB8AC3E}">
        <p14:creationId xmlns:p14="http://schemas.microsoft.com/office/powerpoint/2010/main" val="38048409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25" y="8137"/>
            <a:ext cx="12193339" cy="6858753"/>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52683" y="5455109"/>
            <a:ext cx="1292352" cy="1155875"/>
          </a:xfrm>
          <a:prstGeom prst="rect">
            <a:avLst/>
          </a:prstGeom>
          <a:effectLst>
            <a:outerShdw blurRad="50800" dist="76200" dir="2700000" algn="tl" rotWithShape="0">
              <a:prstClr val="black">
                <a:alpha val="40000"/>
              </a:prstClr>
            </a:outerShdw>
          </a:effectLst>
        </p:spPr>
      </p:pic>
      <p:sp>
        <p:nvSpPr>
          <p:cNvPr id="2" name="Title 1"/>
          <p:cNvSpPr>
            <a:spLocks noGrp="1"/>
          </p:cNvSpPr>
          <p:nvPr>
            <p:ph type="ctrTitle" hasCustomPrompt="1"/>
          </p:nvPr>
        </p:nvSpPr>
        <p:spPr>
          <a:xfrm>
            <a:off x="920817" y="1653282"/>
            <a:ext cx="9144000" cy="1751749"/>
          </a:xfrm>
          <a:effectLst>
            <a:outerShdw blurRad="50800" dist="76200" dir="2700000" algn="tl" rotWithShape="0">
              <a:prstClr val="black">
                <a:alpha val="40000"/>
              </a:prstClr>
            </a:outerShdw>
          </a:effectLst>
        </p:spPr>
        <p:txBody>
          <a:bodyPr anchor="t">
            <a:normAutofit/>
          </a:bodyPr>
          <a:lstStyle>
            <a:lvl1pPr algn="l">
              <a:defRPr sz="5333" b="1" i="0">
                <a:solidFill>
                  <a:schemeClr val="bg1"/>
                </a:solidFill>
                <a:latin typeface="Arial" charset="0"/>
                <a:ea typeface="Arial" charset="0"/>
                <a:cs typeface="Arial" charset="0"/>
              </a:defRPr>
            </a:lvl1pPr>
          </a:lstStyle>
          <a:p>
            <a:r>
              <a:rPr lang="en-US" dirty="0"/>
              <a:t>CLICK TO EDIT MASTER TITLE STYLE</a:t>
            </a:r>
          </a:p>
        </p:txBody>
      </p:sp>
      <p:sp>
        <p:nvSpPr>
          <p:cNvPr id="3" name="Subtitle 2"/>
          <p:cNvSpPr>
            <a:spLocks noGrp="1"/>
          </p:cNvSpPr>
          <p:nvPr>
            <p:ph type="subTitle" idx="1"/>
          </p:nvPr>
        </p:nvSpPr>
        <p:spPr>
          <a:xfrm>
            <a:off x="920817" y="3435865"/>
            <a:ext cx="9144000" cy="1655763"/>
          </a:xfrm>
          <a:effectLst>
            <a:outerShdw blurRad="50800" dist="76200" dir="2700000" algn="tl" rotWithShape="0">
              <a:prstClr val="black">
                <a:alpha val="40000"/>
              </a:prstClr>
            </a:outerShdw>
          </a:effectLst>
        </p:spPr>
        <p:txBody>
          <a:bodyPr>
            <a:normAutofit/>
          </a:bodyPr>
          <a:lstStyle>
            <a:lvl1pPr marL="0" indent="0" algn="l">
              <a:buNone/>
              <a:defRPr sz="3733" b="1" i="0">
                <a:solidFill>
                  <a:schemeClr val="bg1"/>
                </a:solidFill>
                <a:latin typeface="Arial" charset="0"/>
                <a:ea typeface="Arial" charset="0"/>
                <a:cs typeface="Arial"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cxnSp>
        <p:nvCxnSpPr>
          <p:cNvPr id="7" name="Straight Connector 6"/>
          <p:cNvCxnSpPr/>
          <p:nvPr userDrawn="1"/>
        </p:nvCxnSpPr>
        <p:spPr>
          <a:xfrm>
            <a:off x="1085851" y="1312425"/>
            <a:ext cx="792480" cy="0"/>
          </a:xfrm>
          <a:prstGeom prst="line">
            <a:avLst/>
          </a:prstGeom>
          <a:ln w="76200">
            <a:solidFill>
              <a:srgbClr val="FFCE00"/>
            </a:solidFill>
          </a:ln>
        </p:spPr>
        <p:style>
          <a:lnRef idx="1">
            <a:schemeClr val="accent1"/>
          </a:lnRef>
          <a:fillRef idx="0">
            <a:schemeClr val="accent1"/>
          </a:fillRef>
          <a:effectRef idx="0">
            <a:schemeClr val="accent1"/>
          </a:effectRef>
          <a:fontRef idx="minor">
            <a:schemeClr val="tx1"/>
          </a:fontRef>
        </p:style>
      </p:cxnSp>
      <p:sp>
        <p:nvSpPr>
          <p:cNvPr id="8" name="Picture Placeholder 5"/>
          <p:cNvSpPr>
            <a:spLocks noGrp="1"/>
          </p:cNvSpPr>
          <p:nvPr>
            <p:ph type="pic" sz="quarter" idx="12" hasCustomPrompt="1"/>
          </p:nvPr>
        </p:nvSpPr>
        <p:spPr>
          <a:xfrm>
            <a:off x="9335709" y="5513137"/>
            <a:ext cx="1070008" cy="1071276"/>
          </a:xfrm>
          <a:effectLst>
            <a:outerShdw blurRad="50800" dist="76200" dir="2700000" algn="tl" rotWithShape="0">
              <a:prstClr val="black">
                <a:alpha val="40000"/>
              </a:prstClr>
            </a:outerShdw>
          </a:effectLst>
        </p:spPr>
        <p:txBody>
          <a:bodyPr>
            <a:normAutofit/>
          </a:bodyPr>
          <a:lstStyle>
            <a:lvl1pPr marL="0" indent="0" algn="ctr">
              <a:buNone/>
              <a:defRPr sz="1867">
                <a:solidFill>
                  <a:schemeClr val="bg1"/>
                </a:solidFill>
                <a:latin typeface="Arial" panose="020B0604020202020204" pitchFamily="34" charset="0"/>
                <a:cs typeface="Arial" panose="020B0604020202020204" pitchFamily="34" charset="0"/>
              </a:defRPr>
            </a:lvl1pPr>
          </a:lstStyle>
          <a:p>
            <a:r>
              <a:rPr lang="en-US" dirty="0"/>
              <a:t>Logo</a:t>
            </a:r>
          </a:p>
        </p:txBody>
      </p:sp>
    </p:spTree>
    <p:extLst>
      <p:ext uri="{BB962C8B-B14F-4D97-AF65-F5344CB8AC3E}">
        <p14:creationId xmlns:p14="http://schemas.microsoft.com/office/powerpoint/2010/main" val="2001776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25" y="8136"/>
            <a:ext cx="12193339" cy="6858752"/>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52683" y="5455109"/>
            <a:ext cx="1292352" cy="1155875"/>
          </a:xfrm>
          <a:prstGeom prst="rect">
            <a:avLst/>
          </a:prstGeom>
          <a:effectLst>
            <a:outerShdw blurRad="50800" dist="76200" dir="2700000" algn="tl" rotWithShape="0">
              <a:prstClr val="black">
                <a:alpha val="40000"/>
              </a:prstClr>
            </a:outerShdw>
          </a:effectLst>
        </p:spPr>
      </p:pic>
      <p:sp>
        <p:nvSpPr>
          <p:cNvPr id="2" name="Title 1"/>
          <p:cNvSpPr>
            <a:spLocks noGrp="1"/>
          </p:cNvSpPr>
          <p:nvPr>
            <p:ph type="ctrTitle" hasCustomPrompt="1"/>
          </p:nvPr>
        </p:nvSpPr>
        <p:spPr>
          <a:xfrm>
            <a:off x="920817" y="1653282"/>
            <a:ext cx="9144000" cy="1751749"/>
          </a:xfrm>
          <a:effectLst>
            <a:outerShdw blurRad="50800" dist="76200" dir="2700000" algn="tl" rotWithShape="0">
              <a:prstClr val="black">
                <a:alpha val="40000"/>
              </a:prstClr>
            </a:outerShdw>
          </a:effectLst>
        </p:spPr>
        <p:txBody>
          <a:bodyPr anchor="t">
            <a:normAutofit/>
          </a:bodyPr>
          <a:lstStyle>
            <a:lvl1pPr algn="l">
              <a:defRPr sz="5333" b="1" i="0">
                <a:solidFill>
                  <a:schemeClr val="bg1"/>
                </a:solidFill>
                <a:latin typeface="Arial" charset="0"/>
                <a:ea typeface="Arial" charset="0"/>
                <a:cs typeface="Arial" charset="0"/>
              </a:defRPr>
            </a:lvl1pPr>
          </a:lstStyle>
          <a:p>
            <a:r>
              <a:rPr lang="en-US" dirty="0"/>
              <a:t>CLICK TO EDIT MASTER TITLE STYLE</a:t>
            </a:r>
          </a:p>
        </p:txBody>
      </p:sp>
      <p:sp>
        <p:nvSpPr>
          <p:cNvPr id="3" name="Subtitle 2"/>
          <p:cNvSpPr>
            <a:spLocks noGrp="1"/>
          </p:cNvSpPr>
          <p:nvPr>
            <p:ph type="subTitle" idx="1"/>
          </p:nvPr>
        </p:nvSpPr>
        <p:spPr>
          <a:xfrm>
            <a:off x="920817" y="3435865"/>
            <a:ext cx="9144000" cy="1655763"/>
          </a:xfrm>
          <a:effectLst>
            <a:outerShdw blurRad="50800" dist="76200" dir="2700000" algn="tl" rotWithShape="0">
              <a:prstClr val="black">
                <a:alpha val="40000"/>
              </a:prstClr>
            </a:outerShdw>
          </a:effectLst>
        </p:spPr>
        <p:txBody>
          <a:bodyPr>
            <a:normAutofit/>
          </a:bodyPr>
          <a:lstStyle>
            <a:lvl1pPr marL="0" indent="0" algn="l">
              <a:buNone/>
              <a:defRPr sz="3733" b="1" i="0">
                <a:solidFill>
                  <a:schemeClr val="bg1"/>
                </a:solidFill>
                <a:latin typeface="Arial" charset="0"/>
                <a:ea typeface="Arial" charset="0"/>
                <a:cs typeface="Arial"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cxnSp>
        <p:nvCxnSpPr>
          <p:cNvPr id="7" name="Straight Connector 6"/>
          <p:cNvCxnSpPr/>
          <p:nvPr userDrawn="1"/>
        </p:nvCxnSpPr>
        <p:spPr>
          <a:xfrm>
            <a:off x="1085851" y="1312425"/>
            <a:ext cx="792480" cy="0"/>
          </a:xfrm>
          <a:prstGeom prst="line">
            <a:avLst/>
          </a:prstGeom>
          <a:ln w="76200">
            <a:solidFill>
              <a:srgbClr val="FFCE00"/>
            </a:solidFill>
          </a:ln>
        </p:spPr>
        <p:style>
          <a:lnRef idx="1">
            <a:schemeClr val="accent1"/>
          </a:lnRef>
          <a:fillRef idx="0">
            <a:schemeClr val="accent1"/>
          </a:fillRef>
          <a:effectRef idx="0">
            <a:schemeClr val="accent1"/>
          </a:effectRef>
          <a:fontRef idx="minor">
            <a:schemeClr val="tx1"/>
          </a:fontRef>
        </p:style>
      </p:cxnSp>
      <p:sp>
        <p:nvSpPr>
          <p:cNvPr id="8" name="Picture Placeholder 5"/>
          <p:cNvSpPr>
            <a:spLocks noGrp="1"/>
          </p:cNvSpPr>
          <p:nvPr>
            <p:ph type="pic" sz="quarter" idx="12" hasCustomPrompt="1"/>
          </p:nvPr>
        </p:nvSpPr>
        <p:spPr>
          <a:xfrm>
            <a:off x="9335709" y="5513137"/>
            <a:ext cx="1070008" cy="1071276"/>
          </a:xfrm>
          <a:effectLst>
            <a:outerShdw blurRad="50800" dist="76200" dir="2700000" algn="tl" rotWithShape="0">
              <a:prstClr val="black">
                <a:alpha val="40000"/>
              </a:prstClr>
            </a:outerShdw>
          </a:effectLst>
        </p:spPr>
        <p:txBody>
          <a:bodyPr>
            <a:normAutofit/>
          </a:bodyPr>
          <a:lstStyle>
            <a:lvl1pPr marL="0" indent="0" algn="ctr">
              <a:buNone/>
              <a:defRPr sz="1867">
                <a:solidFill>
                  <a:schemeClr val="bg1"/>
                </a:solidFill>
                <a:latin typeface="Arial" panose="020B0604020202020204" pitchFamily="34" charset="0"/>
                <a:cs typeface="Arial" panose="020B0604020202020204" pitchFamily="34" charset="0"/>
              </a:defRPr>
            </a:lvl1pPr>
          </a:lstStyle>
          <a:p>
            <a:r>
              <a:rPr lang="en-US" dirty="0"/>
              <a:t>Logo</a:t>
            </a:r>
          </a:p>
        </p:txBody>
      </p:sp>
    </p:spTree>
    <p:extLst>
      <p:ext uri="{BB962C8B-B14F-4D97-AF65-F5344CB8AC3E}">
        <p14:creationId xmlns:p14="http://schemas.microsoft.com/office/powerpoint/2010/main" val="40967828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30960" y="5420051"/>
            <a:ext cx="1292352" cy="1155875"/>
          </a:xfrm>
          <a:prstGeom prst="rect">
            <a:avLst/>
          </a:prstGeom>
        </p:spPr>
      </p:pic>
      <p:sp>
        <p:nvSpPr>
          <p:cNvPr id="2" name="Title 1"/>
          <p:cNvSpPr>
            <a:spLocks noGrp="1"/>
          </p:cNvSpPr>
          <p:nvPr>
            <p:ph type="ctrTitle" hasCustomPrompt="1"/>
          </p:nvPr>
        </p:nvSpPr>
        <p:spPr>
          <a:xfrm>
            <a:off x="779461" y="5455389"/>
            <a:ext cx="8235751" cy="1120536"/>
          </a:xfrm>
        </p:spPr>
        <p:txBody>
          <a:bodyPr anchor="t">
            <a:normAutofit/>
          </a:bodyPr>
          <a:lstStyle>
            <a:lvl1pPr algn="l">
              <a:defRPr sz="5333" b="1" i="0">
                <a:solidFill>
                  <a:srgbClr val="004751"/>
                </a:solidFill>
                <a:latin typeface="Arial" charset="0"/>
                <a:ea typeface="Arial" charset="0"/>
                <a:cs typeface="Arial" charset="0"/>
              </a:defRPr>
            </a:lvl1pPr>
          </a:lstStyle>
          <a:p>
            <a:r>
              <a:rPr lang="en-US" dirty="0"/>
              <a:t>CLICK TO EDIT MASTER TITLE STYLE</a:t>
            </a:r>
          </a:p>
        </p:txBody>
      </p:sp>
      <p:cxnSp>
        <p:nvCxnSpPr>
          <p:cNvPr id="9" name="Straight Connector 8"/>
          <p:cNvCxnSpPr/>
          <p:nvPr userDrawn="1"/>
        </p:nvCxnSpPr>
        <p:spPr>
          <a:xfrm>
            <a:off x="933449" y="5226724"/>
            <a:ext cx="792480" cy="0"/>
          </a:xfrm>
          <a:prstGeom prst="line">
            <a:avLst/>
          </a:prstGeom>
          <a:ln w="76200">
            <a:solidFill>
              <a:srgbClr val="FFCE00"/>
            </a:solidFill>
          </a:ln>
        </p:spPr>
        <p:style>
          <a:lnRef idx="1">
            <a:schemeClr val="accent1"/>
          </a:lnRef>
          <a:fillRef idx="0">
            <a:schemeClr val="accent1"/>
          </a:fillRef>
          <a:effectRef idx="0">
            <a:schemeClr val="accent1"/>
          </a:effectRef>
          <a:fontRef idx="minor">
            <a:schemeClr val="tx1"/>
          </a:fontRef>
        </p:style>
      </p:cxnSp>
      <p:sp>
        <p:nvSpPr>
          <p:cNvPr id="6" name="Picture Placeholder 5"/>
          <p:cNvSpPr>
            <a:spLocks noGrp="1"/>
          </p:cNvSpPr>
          <p:nvPr>
            <p:ph type="pic" sz="quarter" idx="12" hasCustomPrompt="1"/>
          </p:nvPr>
        </p:nvSpPr>
        <p:spPr>
          <a:xfrm>
            <a:off x="9335709" y="5513137"/>
            <a:ext cx="1070008" cy="1071276"/>
          </a:xfrm>
          <a:effectLst/>
        </p:spPr>
        <p:txBody>
          <a:bodyPr>
            <a:normAutofit/>
          </a:bodyPr>
          <a:lstStyle>
            <a:lvl1pPr marL="0" indent="0" algn="ctr">
              <a:buNone/>
              <a:defRPr sz="1867">
                <a:solidFill>
                  <a:srgbClr val="004751"/>
                </a:solidFill>
                <a:latin typeface="Arial" panose="020B0604020202020204" pitchFamily="34" charset="0"/>
                <a:cs typeface="Arial" panose="020B0604020202020204" pitchFamily="34" charset="0"/>
              </a:defRPr>
            </a:lvl1pPr>
          </a:lstStyle>
          <a:p>
            <a:r>
              <a:rPr lang="en-US" dirty="0"/>
              <a:t>Logo</a:t>
            </a:r>
          </a:p>
        </p:txBody>
      </p:sp>
    </p:spTree>
    <p:extLst>
      <p:ext uri="{BB962C8B-B14F-4D97-AF65-F5344CB8AC3E}">
        <p14:creationId xmlns:p14="http://schemas.microsoft.com/office/powerpoint/2010/main" val="42296998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rgbClr val="004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52683" y="5455109"/>
            <a:ext cx="1292352" cy="1155875"/>
          </a:xfrm>
          <a:prstGeom prst="rect">
            <a:avLst/>
          </a:prstGeom>
          <a:effectLst/>
        </p:spPr>
      </p:pic>
      <p:sp>
        <p:nvSpPr>
          <p:cNvPr id="2" name="Title 1"/>
          <p:cNvSpPr>
            <a:spLocks noGrp="1"/>
          </p:cNvSpPr>
          <p:nvPr>
            <p:ph type="ctrTitle" hasCustomPrompt="1"/>
          </p:nvPr>
        </p:nvSpPr>
        <p:spPr>
          <a:xfrm>
            <a:off x="779460" y="5455389"/>
            <a:ext cx="8287267" cy="1129024"/>
          </a:xfrm>
        </p:spPr>
        <p:txBody>
          <a:bodyPr anchor="t">
            <a:normAutofit/>
          </a:bodyPr>
          <a:lstStyle>
            <a:lvl1pPr algn="l">
              <a:defRPr sz="5333" b="1" i="0">
                <a:solidFill>
                  <a:schemeClr val="bg1"/>
                </a:solidFill>
                <a:latin typeface="Arial" charset="0"/>
                <a:ea typeface="Arial" charset="0"/>
                <a:cs typeface="Arial" charset="0"/>
              </a:defRPr>
            </a:lvl1pPr>
          </a:lstStyle>
          <a:p>
            <a:r>
              <a:rPr lang="en-US" dirty="0"/>
              <a:t>CLICK TO EDIT MASTER TITLE STYLE</a:t>
            </a:r>
          </a:p>
        </p:txBody>
      </p:sp>
      <p:cxnSp>
        <p:nvCxnSpPr>
          <p:cNvPr id="9" name="Straight Connector 8"/>
          <p:cNvCxnSpPr/>
          <p:nvPr userDrawn="1"/>
        </p:nvCxnSpPr>
        <p:spPr>
          <a:xfrm>
            <a:off x="933449" y="5226724"/>
            <a:ext cx="792480" cy="0"/>
          </a:xfrm>
          <a:prstGeom prst="line">
            <a:avLst/>
          </a:prstGeom>
          <a:ln w="76200">
            <a:solidFill>
              <a:srgbClr val="FFCE00"/>
            </a:solidFill>
          </a:ln>
        </p:spPr>
        <p:style>
          <a:lnRef idx="1">
            <a:schemeClr val="accent1"/>
          </a:lnRef>
          <a:fillRef idx="0">
            <a:schemeClr val="accent1"/>
          </a:fillRef>
          <a:effectRef idx="0">
            <a:schemeClr val="accent1"/>
          </a:effectRef>
          <a:fontRef idx="minor">
            <a:schemeClr val="tx1"/>
          </a:fontRef>
        </p:style>
      </p:cxnSp>
      <p:sp>
        <p:nvSpPr>
          <p:cNvPr id="8" name="Picture Placeholder 5"/>
          <p:cNvSpPr>
            <a:spLocks noGrp="1"/>
          </p:cNvSpPr>
          <p:nvPr>
            <p:ph type="pic" sz="quarter" idx="12" hasCustomPrompt="1"/>
          </p:nvPr>
        </p:nvSpPr>
        <p:spPr>
          <a:xfrm>
            <a:off x="9335709" y="5513137"/>
            <a:ext cx="1070008" cy="1071276"/>
          </a:xfrm>
          <a:effectLst/>
        </p:spPr>
        <p:txBody>
          <a:bodyPr>
            <a:normAutofit/>
          </a:bodyPr>
          <a:lstStyle>
            <a:lvl1pPr marL="0" indent="0" algn="ctr">
              <a:buNone/>
              <a:defRPr sz="1867">
                <a:solidFill>
                  <a:schemeClr val="bg1"/>
                </a:solidFill>
                <a:latin typeface="Arial" panose="020B0604020202020204" pitchFamily="34" charset="0"/>
                <a:cs typeface="Arial" panose="020B0604020202020204" pitchFamily="34" charset="0"/>
              </a:defRPr>
            </a:lvl1pPr>
          </a:lstStyle>
          <a:p>
            <a:r>
              <a:rPr lang="en-US" dirty="0"/>
              <a:t>Logo</a:t>
            </a:r>
          </a:p>
        </p:txBody>
      </p:sp>
    </p:spTree>
    <p:extLst>
      <p:ext uri="{BB962C8B-B14F-4D97-AF65-F5344CB8AC3E}">
        <p14:creationId xmlns:p14="http://schemas.microsoft.com/office/powerpoint/2010/main" val="37306606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120"/>
            <a:ext cx="12192000" cy="6839760"/>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52683" y="5455109"/>
            <a:ext cx="1292352" cy="1155875"/>
          </a:xfrm>
          <a:prstGeom prst="rect">
            <a:avLst/>
          </a:prstGeom>
          <a:effectLst>
            <a:outerShdw blurRad="50800" dist="76200" dir="2700000" algn="tl" rotWithShape="0">
              <a:prstClr val="black">
                <a:alpha val="40000"/>
              </a:prstClr>
            </a:outerShdw>
          </a:effectLst>
        </p:spPr>
      </p:pic>
      <p:sp>
        <p:nvSpPr>
          <p:cNvPr id="2" name="Title 1"/>
          <p:cNvSpPr>
            <a:spLocks noGrp="1"/>
          </p:cNvSpPr>
          <p:nvPr>
            <p:ph type="ctrTitle" hasCustomPrompt="1"/>
          </p:nvPr>
        </p:nvSpPr>
        <p:spPr>
          <a:xfrm>
            <a:off x="779461" y="5455389"/>
            <a:ext cx="8270095" cy="1129024"/>
          </a:xfrm>
        </p:spPr>
        <p:txBody>
          <a:bodyPr anchor="t">
            <a:normAutofit/>
          </a:bodyPr>
          <a:lstStyle>
            <a:lvl1pPr algn="l">
              <a:defRPr sz="5333" b="1" i="0">
                <a:solidFill>
                  <a:schemeClr val="bg1"/>
                </a:solidFill>
                <a:effectLst>
                  <a:outerShdw blurRad="50800" dist="76200" dir="2700000" algn="tl" rotWithShape="0">
                    <a:prstClr val="black">
                      <a:alpha val="40000"/>
                    </a:prstClr>
                  </a:outerShdw>
                </a:effectLst>
                <a:latin typeface="Arial" charset="0"/>
                <a:ea typeface="Arial" charset="0"/>
                <a:cs typeface="Arial" charset="0"/>
              </a:defRPr>
            </a:lvl1pPr>
          </a:lstStyle>
          <a:p>
            <a:r>
              <a:rPr lang="en-US" dirty="0"/>
              <a:t>CLICK TO EDIT MASTER TITLE STYLE</a:t>
            </a:r>
          </a:p>
        </p:txBody>
      </p:sp>
      <p:cxnSp>
        <p:nvCxnSpPr>
          <p:cNvPr id="9" name="Straight Connector 8"/>
          <p:cNvCxnSpPr/>
          <p:nvPr userDrawn="1"/>
        </p:nvCxnSpPr>
        <p:spPr>
          <a:xfrm>
            <a:off x="933449" y="5226724"/>
            <a:ext cx="792480" cy="0"/>
          </a:xfrm>
          <a:prstGeom prst="line">
            <a:avLst/>
          </a:prstGeom>
          <a:ln w="76200">
            <a:solidFill>
              <a:srgbClr val="FFCE00"/>
            </a:solidFill>
          </a:ln>
        </p:spPr>
        <p:style>
          <a:lnRef idx="1">
            <a:schemeClr val="accent1"/>
          </a:lnRef>
          <a:fillRef idx="0">
            <a:schemeClr val="accent1"/>
          </a:fillRef>
          <a:effectRef idx="0">
            <a:schemeClr val="accent1"/>
          </a:effectRef>
          <a:fontRef idx="minor">
            <a:schemeClr val="tx1"/>
          </a:fontRef>
        </p:style>
      </p:cxnSp>
      <p:sp>
        <p:nvSpPr>
          <p:cNvPr id="8" name="Picture Placeholder 5"/>
          <p:cNvSpPr>
            <a:spLocks noGrp="1"/>
          </p:cNvSpPr>
          <p:nvPr>
            <p:ph type="pic" sz="quarter" idx="12" hasCustomPrompt="1"/>
          </p:nvPr>
        </p:nvSpPr>
        <p:spPr>
          <a:xfrm>
            <a:off x="9335709" y="5513137"/>
            <a:ext cx="1070008" cy="1071276"/>
          </a:xfrm>
          <a:effectLst>
            <a:outerShdw blurRad="50800" dist="76200" dir="2700000" algn="tl" rotWithShape="0">
              <a:prstClr val="black">
                <a:alpha val="40000"/>
              </a:prstClr>
            </a:outerShdw>
          </a:effectLst>
        </p:spPr>
        <p:txBody>
          <a:bodyPr>
            <a:normAutofit/>
          </a:bodyPr>
          <a:lstStyle>
            <a:lvl1pPr marL="0" indent="0" algn="ctr">
              <a:buNone/>
              <a:defRPr sz="1867">
                <a:solidFill>
                  <a:schemeClr val="bg1"/>
                </a:solidFill>
                <a:latin typeface="Arial" panose="020B0604020202020204" pitchFamily="34" charset="0"/>
                <a:cs typeface="Arial" panose="020B0604020202020204" pitchFamily="34" charset="0"/>
              </a:defRPr>
            </a:lvl1pPr>
          </a:lstStyle>
          <a:p>
            <a:r>
              <a:rPr lang="en-US" dirty="0"/>
              <a:t>Logo</a:t>
            </a:r>
          </a:p>
        </p:txBody>
      </p:sp>
    </p:spTree>
    <p:extLst>
      <p:ext uri="{BB962C8B-B14F-4D97-AF65-F5344CB8AC3E}">
        <p14:creationId xmlns:p14="http://schemas.microsoft.com/office/powerpoint/2010/main" val="12633411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9120"/>
            <a:ext cx="12191999" cy="6839760"/>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52683" y="5455109"/>
            <a:ext cx="1292352" cy="1155875"/>
          </a:xfrm>
          <a:prstGeom prst="rect">
            <a:avLst/>
          </a:prstGeom>
          <a:effectLst>
            <a:outerShdw blurRad="50800" dist="76200" dir="2700000" algn="tl" rotWithShape="0">
              <a:prstClr val="black">
                <a:alpha val="40000"/>
              </a:prstClr>
            </a:outerShdw>
          </a:effectLst>
        </p:spPr>
      </p:pic>
      <p:sp>
        <p:nvSpPr>
          <p:cNvPr id="2" name="Title 1"/>
          <p:cNvSpPr>
            <a:spLocks noGrp="1"/>
          </p:cNvSpPr>
          <p:nvPr>
            <p:ph type="ctrTitle" hasCustomPrompt="1"/>
          </p:nvPr>
        </p:nvSpPr>
        <p:spPr>
          <a:xfrm>
            <a:off x="779461" y="5455389"/>
            <a:ext cx="8270095" cy="1129024"/>
          </a:xfrm>
        </p:spPr>
        <p:txBody>
          <a:bodyPr anchor="t">
            <a:normAutofit/>
          </a:bodyPr>
          <a:lstStyle>
            <a:lvl1pPr algn="l">
              <a:defRPr sz="5333" b="1" i="0">
                <a:solidFill>
                  <a:schemeClr val="bg1"/>
                </a:solidFill>
                <a:effectLst>
                  <a:outerShdw blurRad="50800" dist="76200" dir="2700000" algn="tl" rotWithShape="0">
                    <a:prstClr val="black">
                      <a:alpha val="40000"/>
                    </a:prstClr>
                  </a:outerShdw>
                </a:effectLst>
                <a:latin typeface="Arial" charset="0"/>
                <a:ea typeface="Arial" charset="0"/>
                <a:cs typeface="Arial" charset="0"/>
              </a:defRPr>
            </a:lvl1pPr>
          </a:lstStyle>
          <a:p>
            <a:r>
              <a:rPr lang="en-US" dirty="0"/>
              <a:t>CLICK TO EDIT MASTER TITLE STYLE</a:t>
            </a:r>
          </a:p>
        </p:txBody>
      </p:sp>
      <p:cxnSp>
        <p:nvCxnSpPr>
          <p:cNvPr id="9" name="Straight Connector 8"/>
          <p:cNvCxnSpPr/>
          <p:nvPr userDrawn="1"/>
        </p:nvCxnSpPr>
        <p:spPr>
          <a:xfrm>
            <a:off x="933449" y="5226724"/>
            <a:ext cx="792480" cy="0"/>
          </a:xfrm>
          <a:prstGeom prst="line">
            <a:avLst/>
          </a:prstGeom>
          <a:ln w="76200">
            <a:solidFill>
              <a:srgbClr val="FFCE00"/>
            </a:solidFill>
          </a:ln>
        </p:spPr>
        <p:style>
          <a:lnRef idx="1">
            <a:schemeClr val="accent1"/>
          </a:lnRef>
          <a:fillRef idx="0">
            <a:schemeClr val="accent1"/>
          </a:fillRef>
          <a:effectRef idx="0">
            <a:schemeClr val="accent1"/>
          </a:effectRef>
          <a:fontRef idx="minor">
            <a:schemeClr val="tx1"/>
          </a:fontRef>
        </p:style>
      </p:cxnSp>
      <p:sp>
        <p:nvSpPr>
          <p:cNvPr id="8" name="Picture Placeholder 5"/>
          <p:cNvSpPr>
            <a:spLocks noGrp="1"/>
          </p:cNvSpPr>
          <p:nvPr>
            <p:ph type="pic" sz="quarter" idx="12" hasCustomPrompt="1"/>
          </p:nvPr>
        </p:nvSpPr>
        <p:spPr>
          <a:xfrm>
            <a:off x="9335709" y="5513137"/>
            <a:ext cx="1070008" cy="1071276"/>
          </a:xfrm>
          <a:effectLst>
            <a:outerShdw blurRad="50800" dist="76200" dir="2700000" algn="tl" rotWithShape="0">
              <a:prstClr val="black">
                <a:alpha val="40000"/>
              </a:prstClr>
            </a:outerShdw>
          </a:effectLst>
        </p:spPr>
        <p:txBody>
          <a:bodyPr>
            <a:normAutofit/>
          </a:bodyPr>
          <a:lstStyle>
            <a:lvl1pPr marL="0" indent="0" algn="ctr">
              <a:buNone/>
              <a:defRPr sz="1867">
                <a:solidFill>
                  <a:schemeClr val="bg1"/>
                </a:solidFill>
                <a:latin typeface="Arial" panose="020B0604020202020204" pitchFamily="34" charset="0"/>
                <a:cs typeface="Arial" panose="020B0604020202020204" pitchFamily="34" charset="0"/>
              </a:defRPr>
            </a:lvl1pPr>
          </a:lstStyle>
          <a:p>
            <a:r>
              <a:rPr lang="en-US" dirty="0"/>
              <a:t>Logo</a:t>
            </a:r>
          </a:p>
        </p:txBody>
      </p:sp>
    </p:spTree>
    <p:extLst>
      <p:ext uri="{BB962C8B-B14F-4D97-AF65-F5344CB8AC3E}">
        <p14:creationId xmlns:p14="http://schemas.microsoft.com/office/powerpoint/2010/main" val="1009535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004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4" name="Picture 3"/>
          <p:cNvPicPr>
            <a:picLocks noChangeAspect="1"/>
          </p:cNvPicPr>
          <p:nvPr userDrawn="1"/>
        </p:nvPicPr>
        <p:blipFill>
          <a:blip r:embed="rId2">
            <a:alphaModFix amt="82000"/>
            <a:extLst>
              <a:ext uri="{28A0092B-C50C-407E-A947-70E740481C1C}">
                <a14:useLocalDpi xmlns:a14="http://schemas.microsoft.com/office/drawing/2010/main" val="0"/>
              </a:ext>
            </a:extLst>
          </a:blip>
          <a:stretch>
            <a:fillRect/>
          </a:stretch>
        </p:blipFill>
        <p:spPr>
          <a:xfrm>
            <a:off x="0" y="0"/>
            <a:ext cx="12204192" cy="6881808"/>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52683" y="5455109"/>
            <a:ext cx="1292352" cy="1155875"/>
          </a:xfrm>
          <a:prstGeom prst="rect">
            <a:avLst/>
          </a:prstGeom>
          <a:effectLst>
            <a:outerShdw blurRad="50800" dist="76200" dir="2700000" algn="tl" rotWithShape="0">
              <a:prstClr val="black">
                <a:alpha val="40000"/>
              </a:prstClr>
            </a:outerShdw>
          </a:effectLst>
        </p:spPr>
      </p:pic>
      <p:sp>
        <p:nvSpPr>
          <p:cNvPr id="2" name="Title 1"/>
          <p:cNvSpPr>
            <a:spLocks noGrp="1"/>
          </p:cNvSpPr>
          <p:nvPr>
            <p:ph type="ctrTitle" hasCustomPrompt="1"/>
          </p:nvPr>
        </p:nvSpPr>
        <p:spPr>
          <a:xfrm>
            <a:off x="779460" y="5455389"/>
            <a:ext cx="8261509" cy="1129024"/>
          </a:xfrm>
        </p:spPr>
        <p:txBody>
          <a:bodyPr anchor="t">
            <a:normAutofit/>
          </a:bodyPr>
          <a:lstStyle>
            <a:lvl1pPr algn="l">
              <a:defRPr sz="5333" b="1" i="0">
                <a:solidFill>
                  <a:schemeClr val="bg1"/>
                </a:solidFill>
                <a:effectLst>
                  <a:outerShdw blurRad="50800" dist="76200" dir="2700000" algn="tl" rotWithShape="0">
                    <a:prstClr val="black">
                      <a:alpha val="40000"/>
                    </a:prstClr>
                  </a:outerShdw>
                </a:effectLst>
                <a:latin typeface="Arial" charset="0"/>
                <a:ea typeface="Arial" charset="0"/>
                <a:cs typeface="Arial" charset="0"/>
              </a:defRPr>
            </a:lvl1pPr>
          </a:lstStyle>
          <a:p>
            <a:r>
              <a:rPr lang="en-US" dirty="0"/>
              <a:t>CLICK TO EDIT MASTER TITLE STYLE</a:t>
            </a:r>
          </a:p>
        </p:txBody>
      </p:sp>
      <p:cxnSp>
        <p:nvCxnSpPr>
          <p:cNvPr id="9" name="Straight Connector 8"/>
          <p:cNvCxnSpPr/>
          <p:nvPr userDrawn="1"/>
        </p:nvCxnSpPr>
        <p:spPr>
          <a:xfrm>
            <a:off x="933449" y="5226724"/>
            <a:ext cx="792480" cy="0"/>
          </a:xfrm>
          <a:prstGeom prst="line">
            <a:avLst/>
          </a:prstGeom>
          <a:ln w="76200">
            <a:solidFill>
              <a:srgbClr val="FFCE00"/>
            </a:solidFill>
          </a:ln>
        </p:spPr>
        <p:style>
          <a:lnRef idx="1">
            <a:schemeClr val="accent1"/>
          </a:lnRef>
          <a:fillRef idx="0">
            <a:schemeClr val="accent1"/>
          </a:fillRef>
          <a:effectRef idx="0">
            <a:schemeClr val="accent1"/>
          </a:effectRef>
          <a:fontRef idx="minor">
            <a:schemeClr val="tx1"/>
          </a:fontRef>
        </p:style>
      </p:cxnSp>
      <p:sp>
        <p:nvSpPr>
          <p:cNvPr id="10" name="Picture Placeholder 5"/>
          <p:cNvSpPr>
            <a:spLocks noGrp="1"/>
          </p:cNvSpPr>
          <p:nvPr>
            <p:ph type="pic" sz="quarter" idx="12" hasCustomPrompt="1"/>
          </p:nvPr>
        </p:nvSpPr>
        <p:spPr>
          <a:xfrm>
            <a:off x="9335709" y="5513137"/>
            <a:ext cx="1070008" cy="1071276"/>
          </a:xfrm>
          <a:effectLst>
            <a:outerShdw blurRad="50800" dist="76200" dir="2700000" algn="tl" rotWithShape="0">
              <a:prstClr val="black">
                <a:alpha val="40000"/>
              </a:prstClr>
            </a:outerShdw>
          </a:effectLst>
        </p:spPr>
        <p:txBody>
          <a:bodyPr>
            <a:normAutofit/>
          </a:bodyPr>
          <a:lstStyle>
            <a:lvl1pPr marL="0" indent="0" algn="ctr">
              <a:buNone/>
              <a:defRPr sz="1867">
                <a:solidFill>
                  <a:schemeClr val="bg1"/>
                </a:solidFill>
                <a:latin typeface="Arial" panose="020B0604020202020204" pitchFamily="34" charset="0"/>
                <a:cs typeface="Arial" panose="020B0604020202020204" pitchFamily="34" charset="0"/>
              </a:defRPr>
            </a:lvl1pPr>
          </a:lstStyle>
          <a:p>
            <a:r>
              <a:rPr lang="en-US" dirty="0"/>
              <a:t>Logo</a:t>
            </a:r>
          </a:p>
        </p:txBody>
      </p:sp>
    </p:spTree>
    <p:extLst>
      <p:ext uri="{BB962C8B-B14F-4D97-AF65-F5344CB8AC3E}">
        <p14:creationId xmlns:p14="http://schemas.microsoft.com/office/powerpoint/2010/main" val="9641536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12204192" cy="6883164"/>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52683" y="5455109"/>
            <a:ext cx="1292352" cy="1155875"/>
          </a:xfrm>
          <a:prstGeom prst="rect">
            <a:avLst/>
          </a:prstGeom>
          <a:effectLst>
            <a:outerShdw blurRad="50800" dist="76200" dir="2700000" algn="tl" rotWithShape="0">
              <a:prstClr val="black">
                <a:alpha val="40000"/>
              </a:prstClr>
            </a:outerShdw>
          </a:effectLst>
        </p:spPr>
      </p:pic>
      <p:sp>
        <p:nvSpPr>
          <p:cNvPr id="2" name="Title 1"/>
          <p:cNvSpPr>
            <a:spLocks noGrp="1"/>
          </p:cNvSpPr>
          <p:nvPr>
            <p:ph type="ctrTitle" hasCustomPrompt="1"/>
          </p:nvPr>
        </p:nvSpPr>
        <p:spPr>
          <a:xfrm>
            <a:off x="779460" y="5455389"/>
            <a:ext cx="8313024" cy="1129024"/>
          </a:xfrm>
        </p:spPr>
        <p:txBody>
          <a:bodyPr anchor="t">
            <a:normAutofit/>
          </a:bodyPr>
          <a:lstStyle>
            <a:lvl1pPr algn="l">
              <a:defRPr sz="5333" b="1" i="0">
                <a:solidFill>
                  <a:schemeClr val="bg1"/>
                </a:solidFill>
                <a:effectLst>
                  <a:outerShdw blurRad="50800" dist="76200" dir="2700000" algn="tl" rotWithShape="0">
                    <a:prstClr val="black">
                      <a:alpha val="40000"/>
                    </a:prstClr>
                  </a:outerShdw>
                </a:effectLst>
                <a:latin typeface="Arial" charset="0"/>
                <a:ea typeface="Arial" charset="0"/>
                <a:cs typeface="Arial" charset="0"/>
              </a:defRPr>
            </a:lvl1pPr>
          </a:lstStyle>
          <a:p>
            <a:r>
              <a:rPr lang="en-US" dirty="0"/>
              <a:t>CLICK TO EDIT MASTER TITLE STYLE</a:t>
            </a:r>
          </a:p>
        </p:txBody>
      </p:sp>
      <p:cxnSp>
        <p:nvCxnSpPr>
          <p:cNvPr id="9" name="Straight Connector 8"/>
          <p:cNvCxnSpPr/>
          <p:nvPr userDrawn="1"/>
        </p:nvCxnSpPr>
        <p:spPr>
          <a:xfrm>
            <a:off x="933449" y="5226724"/>
            <a:ext cx="792480" cy="0"/>
          </a:xfrm>
          <a:prstGeom prst="line">
            <a:avLst/>
          </a:prstGeom>
          <a:ln w="76200">
            <a:solidFill>
              <a:srgbClr val="FFCE00"/>
            </a:solidFill>
          </a:ln>
        </p:spPr>
        <p:style>
          <a:lnRef idx="1">
            <a:schemeClr val="accent1"/>
          </a:lnRef>
          <a:fillRef idx="0">
            <a:schemeClr val="accent1"/>
          </a:fillRef>
          <a:effectRef idx="0">
            <a:schemeClr val="accent1"/>
          </a:effectRef>
          <a:fontRef idx="minor">
            <a:schemeClr val="tx1"/>
          </a:fontRef>
        </p:style>
      </p:cxnSp>
      <p:sp>
        <p:nvSpPr>
          <p:cNvPr id="8" name="Picture Placeholder 5"/>
          <p:cNvSpPr>
            <a:spLocks noGrp="1"/>
          </p:cNvSpPr>
          <p:nvPr>
            <p:ph type="pic" sz="quarter" idx="12" hasCustomPrompt="1"/>
          </p:nvPr>
        </p:nvSpPr>
        <p:spPr>
          <a:xfrm>
            <a:off x="9335709" y="5513137"/>
            <a:ext cx="1070008" cy="1071276"/>
          </a:xfrm>
          <a:effectLst>
            <a:outerShdw blurRad="50800" dist="76200" dir="2700000" algn="tl" rotWithShape="0">
              <a:prstClr val="black">
                <a:alpha val="40000"/>
              </a:prstClr>
            </a:outerShdw>
          </a:effectLst>
        </p:spPr>
        <p:txBody>
          <a:bodyPr>
            <a:normAutofit/>
          </a:bodyPr>
          <a:lstStyle>
            <a:lvl1pPr marL="0" indent="0" algn="ctr">
              <a:buNone/>
              <a:defRPr sz="1867">
                <a:solidFill>
                  <a:schemeClr val="bg1"/>
                </a:solidFill>
                <a:latin typeface="Arial" panose="020B0604020202020204" pitchFamily="34" charset="0"/>
                <a:cs typeface="Arial" panose="020B0604020202020204" pitchFamily="34" charset="0"/>
              </a:defRPr>
            </a:lvl1pPr>
          </a:lstStyle>
          <a:p>
            <a:r>
              <a:rPr lang="en-US" dirty="0"/>
              <a:t>Logo</a:t>
            </a:r>
          </a:p>
        </p:txBody>
      </p:sp>
    </p:spTree>
    <p:extLst>
      <p:ext uri="{BB962C8B-B14F-4D97-AF65-F5344CB8AC3E}">
        <p14:creationId xmlns:p14="http://schemas.microsoft.com/office/powerpoint/2010/main" val="28990798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12204192" cy="6883164"/>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52683" y="5455109"/>
            <a:ext cx="1292352" cy="1155875"/>
          </a:xfrm>
          <a:prstGeom prst="rect">
            <a:avLst/>
          </a:prstGeom>
          <a:effectLst>
            <a:outerShdw blurRad="50800" dist="76200" dir="2700000" algn="tl" rotWithShape="0">
              <a:prstClr val="black">
                <a:alpha val="40000"/>
              </a:prstClr>
            </a:outerShdw>
          </a:effectLst>
        </p:spPr>
      </p:pic>
      <p:sp>
        <p:nvSpPr>
          <p:cNvPr id="2" name="Title 1"/>
          <p:cNvSpPr>
            <a:spLocks noGrp="1"/>
          </p:cNvSpPr>
          <p:nvPr>
            <p:ph type="ctrTitle" hasCustomPrompt="1"/>
          </p:nvPr>
        </p:nvSpPr>
        <p:spPr>
          <a:xfrm>
            <a:off x="779460" y="5455390"/>
            <a:ext cx="8261509" cy="1121421"/>
          </a:xfrm>
        </p:spPr>
        <p:txBody>
          <a:bodyPr anchor="t">
            <a:normAutofit/>
          </a:bodyPr>
          <a:lstStyle>
            <a:lvl1pPr algn="l">
              <a:defRPr sz="5333" b="1" i="0">
                <a:solidFill>
                  <a:schemeClr val="bg1"/>
                </a:solidFill>
                <a:effectLst>
                  <a:outerShdw blurRad="50800" dist="76200" dir="2700000" algn="tl" rotWithShape="0">
                    <a:prstClr val="black">
                      <a:alpha val="40000"/>
                    </a:prstClr>
                  </a:outerShdw>
                </a:effectLst>
                <a:latin typeface="Arial" charset="0"/>
                <a:ea typeface="Arial" charset="0"/>
                <a:cs typeface="Arial" charset="0"/>
              </a:defRPr>
            </a:lvl1pPr>
          </a:lstStyle>
          <a:p>
            <a:r>
              <a:rPr lang="en-US" dirty="0"/>
              <a:t>CLICK TO EDIT MASTER TITLE STYLE</a:t>
            </a:r>
          </a:p>
        </p:txBody>
      </p:sp>
      <p:cxnSp>
        <p:nvCxnSpPr>
          <p:cNvPr id="9" name="Straight Connector 8"/>
          <p:cNvCxnSpPr/>
          <p:nvPr userDrawn="1"/>
        </p:nvCxnSpPr>
        <p:spPr>
          <a:xfrm>
            <a:off x="933449" y="5226724"/>
            <a:ext cx="792480" cy="0"/>
          </a:xfrm>
          <a:prstGeom prst="line">
            <a:avLst/>
          </a:prstGeom>
          <a:ln w="76200">
            <a:solidFill>
              <a:srgbClr val="FFCE00"/>
            </a:solidFill>
          </a:ln>
        </p:spPr>
        <p:style>
          <a:lnRef idx="1">
            <a:schemeClr val="accent1"/>
          </a:lnRef>
          <a:fillRef idx="0">
            <a:schemeClr val="accent1"/>
          </a:fillRef>
          <a:effectRef idx="0">
            <a:schemeClr val="accent1"/>
          </a:effectRef>
          <a:fontRef idx="minor">
            <a:schemeClr val="tx1"/>
          </a:fontRef>
        </p:style>
      </p:cxnSp>
      <p:sp>
        <p:nvSpPr>
          <p:cNvPr id="8" name="Picture Placeholder 5"/>
          <p:cNvSpPr>
            <a:spLocks noGrp="1"/>
          </p:cNvSpPr>
          <p:nvPr>
            <p:ph type="pic" sz="quarter" idx="12" hasCustomPrompt="1"/>
          </p:nvPr>
        </p:nvSpPr>
        <p:spPr>
          <a:xfrm>
            <a:off x="9335709" y="5513137"/>
            <a:ext cx="1070008" cy="1071276"/>
          </a:xfrm>
          <a:effectLst>
            <a:outerShdw blurRad="50800" dist="76200" dir="2700000" algn="tl" rotWithShape="0">
              <a:prstClr val="black">
                <a:alpha val="40000"/>
              </a:prstClr>
            </a:outerShdw>
          </a:effectLst>
        </p:spPr>
        <p:txBody>
          <a:bodyPr>
            <a:normAutofit/>
          </a:bodyPr>
          <a:lstStyle>
            <a:lvl1pPr marL="0" indent="0" algn="ctr">
              <a:buNone/>
              <a:defRPr sz="1867">
                <a:solidFill>
                  <a:schemeClr val="bg1"/>
                </a:solidFill>
                <a:latin typeface="Arial" panose="020B0604020202020204" pitchFamily="34" charset="0"/>
                <a:cs typeface="Arial" panose="020B0604020202020204" pitchFamily="34" charset="0"/>
              </a:defRPr>
            </a:lvl1pPr>
          </a:lstStyle>
          <a:p>
            <a:r>
              <a:rPr lang="en-US" dirty="0"/>
              <a:t>Logo</a:t>
            </a:r>
          </a:p>
        </p:txBody>
      </p:sp>
    </p:spTree>
    <p:extLst>
      <p:ext uri="{BB962C8B-B14F-4D97-AF65-F5344CB8AC3E}">
        <p14:creationId xmlns:p14="http://schemas.microsoft.com/office/powerpoint/2010/main" val="41669791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004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3" name="Picture 2"/>
          <p:cNvPicPr>
            <a:picLocks noChangeAspect="1"/>
          </p:cNvPicPr>
          <p:nvPr userDrawn="1"/>
        </p:nvPicPr>
        <p:blipFill>
          <a:blip r:embed="rId2">
            <a:alphaModFix amt="97000"/>
            <a:extLst>
              <a:ext uri="{28A0092B-C50C-407E-A947-70E740481C1C}">
                <a14:useLocalDpi xmlns:a14="http://schemas.microsoft.com/office/drawing/2010/main" val="0"/>
              </a:ext>
            </a:extLst>
          </a:blip>
          <a:stretch>
            <a:fillRect/>
          </a:stretch>
        </p:blipFill>
        <p:spPr>
          <a:xfrm>
            <a:off x="-1" y="1"/>
            <a:ext cx="12204192" cy="6883164"/>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52683" y="5455109"/>
            <a:ext cx="1292352" cy="1155875"/>
          </a:xfrm>
          <a:prstGeom prst="rect">
            <a:avLst/>
          </a:prstGeom>
          <a:effectLst>
            <a:outerShdw blurRad="50800" dist="76200" dir="2700000" algn="tl" rotWithShape="0">
              <a:prstClr val="black">
                <a:alpha val="40000"/>
              </a:prstClr>
            </a:outerShdw>
          </a:effectLst>
        </p:spPr>
      </p:pic>
      <p:sp>
        <p:nvSpPr>
          <p:cNvPr id="2" name="Title 1"/>
          <p:cNvSpPr>
            <a:spLocks noGrp="1"/>
          </p:cNvSpPr>
          <p:nvPr>
            <p:ph type="ctrTitle" hasCustomPrompt="1"/>
          </p:nvPr>
        </p:nvSpPr>
        <p:spPr>
          <a:xfrm>
            <a:off x="779460" y="5455390"/>
            <a:ext cx="8295853" cy="1121421"/>
          </a:xfrm>
        </p:spPr>
        <p:txBody>
          <a:bodyPr anchor="t">
            <a:normAutofit/>
          </a:bodyPr>
          <a:lstStyle>
            <a:lvl1pPr algn="l">
              <a:defRPr sz="5333" b="1" i="0">
                <a:solidFill>
                  <a:schemeClr val="bg1"/>
                </a:solidFill>
                <a:effectLst>
                  <a:outerShdw blurRad="50800" dist="76200" dir="2700000" algn="tl" rotWithShape="0">
                    <a:prstClr val="black">
                      <a:alpha val="40000"/>
                    </a:prstClr>
                  </a:outerShdw>
                </a:effectLst>
                <a:latin typeface="Arial" charset="0"/>
                <a:ea typeface="Arial" charset="0"/>
                <a:cs typeface="Arial" charset="0"/>
              </a:defRPr>
            </a:lvl1pPr>
          </a:lstStyle>
          <a:p>
            <a:r>
              <a:rPr lang="en-US" dirty="0"/>
              <a:t>CLICK TO EDIT MASTER TITLE STYLE</a:t>
            </a:r>
          </a:p>
        </p:txBody>
      </p:sp>
      <p:cxnSp>
        <p:nvCxnSpPr>
          <p:cNvPr id="9" name="Straight Connector 8"/>
          <p:cNvCxnSpPr/>
          <p:nvPr userDrawn="1"/>
        </p:nvCxnSpPr>
        <p:spPr>
          <a:xfrm>
            <a:off x="933449" y="5226724"/>
            <a:ext cx="792480" cy="0"/>
          </a:xfrm>
          <a:prstGeom prst="line">
            <a:avLst/>
          </a:prstGeom>
          <a:ln w="76200">
            <a:solidFill>
              <a:srgbClr val="FFCE00"/>
            </a:solidFill>
          </a:ln>
        </p:spPr>
        <p:style>
          <a:lnRef idx="1">
            <a:schemeClr val="accent1"/>
          </a:lnRef>
          <a:fillRef idx="0">
            <a:schemeClr val="accent1"/>
          </a:fillRef>
          <a:effectRef idx="0">
            <a:schemeClr val="accent1"/>
          </a:effectRef>
          <a:fontRef idx="minor">
            <a:schemeClr val="tx1"/>
          </a:fontRef>
        </p:style>
      </p:cxnSp>
      <p:sp>
        <p:nvSpPr>
          <p:cNvPr id="10" name="Picture Placeholder 5"/>
          <p:cNvSpPr>
            <a:spLocks noGrp="1"/>
          </p:cNvSpPr>
          <p:nvPr>
            <p:ph type="pic" sz="quarter" idx="12" hasCustomPrompt="1"/>
          </p:nvPr>
        </p:nvSpPr>
        <p:spPr>
          <a:xfrm>
            <a:off x="9335709" y="5513137"/>
            <a:ext cx="1070008" cy="1071276"/>
          </a:xfrm>
          <a:effectLst>
            <a:outerShdw blurRad="50800" dist="76200" dir="2700000" algn="tl" rotWithShape="0">
              <a:prstClr val="black">
                <a:alpha val="40000"/>
              </a:prstClr>
            </a:outerShdw>
          </a:effectLst>
        </p:spPr>
        <p:txBody>
          <a:bodyPr>
            <a:normAutofit/>
          </a:bodyPr>
          <a:lstStyle>
            <a:lvl1pPr marL="0" indent="0" algn="ctr">
              <a:buNone/>
              <a:defRPr sz="1867">
                <a:solidFill>
                  <a:schemeClr val="bg1"/>
                </a:solidFill>
                <a:latin typeface="Arial" panose="020B0604020202020204" pitchFamily="34" charset="0"/>
                <a:cs typeface="Arial" panose="020B0604020202020204" pitchFamily="34" charset="0"/>
              </a:defRPr>
            </a:lvl1pPr>
          </a:lstStyle>
          <a:p>
            <a:r>
              <a:rPr lang="en-US" dirty="0"/>
              <a:t>Logo</a:t>
            </a:r>
          </a:p>
        </p:txBody>
      </p:sp>
    </p:spTree>
    <p:extLst>
      <p:ext uri="{BB962C8B-B14F-4D97-AF65-F5344CB8AC3E}">
        <p14:creationId xmlns:p14="http://schemas.microsoft.com/office/powerpoint/2010/main" val="1036400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solidFill>
            <a:srgbClr val="004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9675" y="5384431"/>
            <a:ext cx="1292352" cy="1155875"/>
          </a:xfrm>
          <a:prstGeom prst="rect">
            <a:avLst/>
          </a:prstGeom>
        </p:spPr>
      </p:pic>
      <p:sp>
        <p:nvSpPr>
          <p:cNvPr id="2" name="Title 1"/>
          <p:cNvSpPr>
            <a:spLocks noGrp="1"/>
          </p:cNvSpPr>
          <p:nvPr>
            <p:ph type="ctrTitle" hasCustomPrompt="1"/>
          </p:nvPr>
        </p:nvSpPr>
        <p:spPr>
          <a:xfrm>
            <a:off x="920817" y="1653282"/>
            <a:ext cx="9144000" cy="1751749"/>
          </a:xfrm>
        </p:spPr>
        <p:txBody>
          <a:bodyPr anchor="t">
            <a:normAutofit/>
          </a:bodyPr>
          <a:lstStyle>
            <a:lvl1pPr algn="l">
              <a:defRPr sz="5333" b="1" i="0">
                <a:solidFill>
                  <a:schemeClr val="bg1"/>
                </a:solidFill>
                <a:latin typeface="Arial" charset="0"/>
                <a:ea typeface="Arial" charset="0"/>
                <a:cs typeface="Arial" charset="0"/>
              </a:defRPr>
            </a:lvl1pPr>
          </a:lstStyle>
          <a:p>
            <a:r>
              <a:rPr lang="en-US" dirty="0"/>
              <a:t>CLICK TO EDIT MASTER TITLE STYLE</a:t>
            </a:r>
          </a:p>
        </p:txBody>
      </p:sp>
      <p:sp>
        <p:nvSpPr>
          <p:cNvPr id="3" name="Subtitle 2"/>
          <p:cNvSpPr>
            <a:spLocks noGrp="1"/>
          </p:cNvSpPr>
          <p:nvPr>
            <p:ph type="subTitle" idx="1"/>
          </p:nvPr>
        </p:nvSpPr>
        <p:spPr>
          <a:xfrm>
            <a:off x="920817" y="3435865"/>
            <a:ext cx="9144000" cy="1655763"/>
          </a:xfrm>
        </p:spPr>
        <p:txBody>
          <a:bodyPr>
            <a:normAutofit/>
          </a:bodyPr>
          <a:lstStyle>
            <a:lvl1pPr marL="0" indent="0" algn="l">
              <a:buNone/>
              <a:defRPr sz="3733" b="1" i="0">
                <a:solidFill>
                  <a:schemeClr val="bg1"/>
                </a:solidFill>
                <a:latin typeface="Arial" charset="0"/>
                <a:ea typeface="Arial" charset="0"/>
                <a:cs typeface="Arial"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cxnSp>
        <p:nvCxnSpPr>
          <p:cNvPr id="7" name="Straight Connector 6"/>
          <p:cNvCxnSpPr/>
          <p:nvPr userDrawn="1"/>
        </p:nvCxnSpPr>
        <p:spPr>
          <a:xfrm>
            <a:off x="1085851" y="1312425"/>
            <a:ext cx="792480" cy="0"/>
          </a:xfrm>
          <a:prstGeom prst="line">
            <a:avLst/>
          </a:prstGeom>
          <a:ln w="76200">
            <a:solidFill>
              <a:srgbClr val="FFCE00"/>
            </a:solidFill>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0" hasCustomPrompt="1"/>
          </p:nvPr>
        </p:nvSpPr>
        <p:spPr>
          <a:xfrm>
            <a:off x="8420101" y="5562601"/>
            <a:ext cx="3409951" cy="438151"/>
          </a:xfrm>
        </p:spPr>
        <p:txBody>
          <a:bodyPr>
            <a:normAutofit/>
          </a:bodyPr>
          <a:lstStyle>
            <a:lvl1pPr marL="0" indent="0">
              <a:buNone/>
              <a:defRPr sz="1800" b="1" i="0">
                <a:solidFill>
                  <a:schemeClr val="bg1"/>
                </a:solidFill>
                <a:latin typeface="Arial" charset="0"/>
                <a:ea typeface="Arial" charset="0"/>
                <a:cs typeface="Arial" charset="0"/>
              </a:defRPr>
            </a:lvl1pPr>
          </a:lstStyle>
          <a:p>
            <a:pPr lvl="0"/>
            <a:r>
              <a:rPr lang="en-US" dirty="0"/>
              <a:t>CLICK TO EDIT MASTER</a:t>
            </a:r>
          </a:p>
        </p:txBody>
      </p:sp>
      <p:sp>
        <p:nvSpPr>
          <p:cNvPr id="14" name="Text Placeholder 10"/>
          <p:cNvSpPr>
            <a:spLocks noGrp="1"/>
          </p:cNvSpPr>
          <p:nvPr>
            <p:ph type="body" sz="quarter" idx="11" hasCustomPrompt="1"/>
          </p:nvPr>
        </p:nvSpPr>
        <p:spPr>
          <a:xfrm>
            <a:off x="8420099" y="6000751"/>
            <a:ext cx="3409951" cy="438151"/>
          </a:xfrm>
        </p:spPr>
        <p:txBody>
          <a:bodyPr>
            <a:normAutofit/>
          </a:bodyPr>
          <a:lstStyle>
            <a:lvl1pPr marL="0" indent="0">
              <a:buNone/>
              <a:defRPr sz="1800" b="0" i="0">
                <a:solidFill>
                  <a:schemeClr val="bg1"/>
                </a:solidFill>
                <a:latin typeface="Arial" charset="0"/>
                <a:ea typeface="Arial" charset="0"/>
                <a:cs typeface="Arial" charset="0"/>
              </a:defRPr>
            </a:lvl1pPr>
          </a:lstStyle>
          <a:p>
            <a:pPr lvl="0"/>
            <a:r>
              <a:rPr lang="en-US" dirty="0"/>
              <a:t>Click To Edit Master</a:t>
            </a:r>
          </a:p>
        </p:txBody>
      </p:sp>
      <p:sp>
        <p:nvSpPr>
          <p:cNvPr id="12" name="Picture Placeholder 5"/>
          <p:cNvSpPr>
            <a:spLocks noGrp="1"/>
          </p:cNvSpPr>
          <p:nvPr>
            <p:ph type="pic" sz="quarter" idx="12" hasCustomPrompt="1"/>
          </p:nvPr>
        </p:nvSpPr>
        <p:spPr>
          <a:xfrm>
            <a:off x="1877485" y="5384429"/>
            <a:ext cx="1217756" cy="1219200"/>
          </a:xfrm>
        </p:spPr>
        <p:txBody>
          <a:bodyPr>
            <a:normAutofit/>
          </a:bodyPr>
          <a:lstStyle>
            <a:lvl1pPr marL="0" indent="0" algn="ctr">
              <a:buNone/>
              <a:defRPr sz="1867">
                <a:solidFill>
                  <a:schemeClr val="bg1"/>
                </a:solidFill>
                <a:latin typeface="Arial" panose="020B0604020202020204" pitchFamily="34" charset="0"/>
                <a:cs typeface="Arial" panose="020B0604020202020204" pitchFamily="34" charset="0"/>
              </a:defRPr>
            </a:lvl1pPr>
          </a:lstStyle>
          <a:p>
            <a:r>
              <a:rPr lang="en-US" dirty="0"/>
              <a:t>Logo</a:t>
            </a:r>
          </a:p>
        </p:txBody>
      </p:sp>
    </p:spTree>
    <p:extLst>
      <p:ext uri="{BB962C8B-B14F-4D97-AF65-F5344CB8AC3E}">
        <p14:creationId xmlns:p14="http://schemas.microsoft.com/office/powerpoint/2010/main" val="40920843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004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4" name="Picture 3"/>
          <p:cNvPicPr>
            <a:picLocks noChangeAspect="1"/>
          </p:cNvPicPr>
          <p:nvPr userDrawn="1"/>
        </p:nvPicPr>
        <p:blipFill>
          <a:blip r:embed="rId2">
            <a:alphaModFix amt="91000"/>
            <a:extLst>
              <a:ext uri="{28A0092B-C50C-407E-A947-70E740481C1C}">
                <a14:useLocalDpi xmlns:a14="http://schemas.microsoft.com/office/drawing/2010/main" val="0"/>
              </a:ext>
            </a:extLst>
          </a:blip>
          <a:stretch>
            <a:fillRect/>
          </a:stretch>
        </p:blipFill>
        <p:spPr>
          <a:xfrm>
            <a:off x="-1" y="1"/>
            <a:ext cx="12204192" cy="6883164"/>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52683" y="5455109"/>
            <a:ext cx="1292352" cy="1155875"/>
          </a:xfrm>
          <a:prstGeom prst="rect">
            <a:avLst/>
          </a:prstGeom>
          <a:effectLst>
            <a:outerShdw blurRad="50800" dist="76200" dir="2700000" algn="tl" rotWithShape="0">
              <a:prstClr val="black">
                <a:alpha val="40000"/>
              </a:prstClr>
            </a:outerShdw>
          </a:effectLst>
        </p:spPr>
      </p:pic>
      <p:sp>
        <p:nvSpPr>
          <p:cNvPr id="2" name="Title 1"/>
          <p:cNvSpPr>
            <a:spLocks noGrp="1"/>
          </p:cNvSpPr>
          <p:nvPr>
            <p:ph type="ctrTitle" hasCustomPrompt="1"/>
          </p:nvPr>
        </p:nvSpPr>
        <p:spPr>
          <a:xfrm>
            <a:off x="779460" y="5455389"/>
            <a:ext cx="8252923" cy="1129024"/>
          </a:xfrm>
        </p:spPr>
        <p:txBody>
          <a:bodyPr anchor="t">
            <a:normAutofit/>
          </a:bodyPr>
          <a:lstStyle>
            <a:lvl1pPr algn="l">
              <a:defRPr sz="5333" b="1" i="0">
                <a:solidFill>
                  <a:schemeClr val="bg1"/>
                </a:solidFill>
                <a:effectLst>
                  <a:outerShdw blurRad="50800" dist="76200" dir="2700000" algn="tl" rotWithShape="0">
                    <a:prstClr val="black">
                      <a:alpha val="40000"/>
                    </a:prstClr>
                  </a:outerShdw>
                </a:effectLst>
                <a:latin typeface="Arial" charset="0"/>
                <a:ea typeface="Arial" charset="0"/>
                <a:cs typeface="Arial" charset="0"/>
              </a:defRPr>
            </a:lvl1pPr>
          </a:lstStyle>
          <a:p>
            <a:r>
              <a:rPr lang="en-US" dirty="0"/>
              <a:t>CLICK TO EDIT MASTER TITLE STYLE</a:t>
            </a:r>
          </a:p>
        </p:txBody>
      </p:sp>
      <p:cxnSp>
        <p:nvCxnSpPr>
          <p:cNvPr id="9" name="Straight Connector 8"/>
          <p:cNvCxnSpPr/>
          <p:nvPr userDrawn="1"/>
        </p:nvCxnSpPr>
        <p:spPr>
          <a:xfrm>
            <a:off x="933449" y="5226724"/>
            <a:ext cx="792480" cy="0"/>
          </a:xfrm>
          <a:prstGeom prst="line">
            <a:avLst/>
          </a:prstGeom>
          <a:ln w="76200">
            <a:solidFill>
              <a:srgbClr val="FFCE00"/>
            </a:solidFill>
          </a:ln>
        </p:spPr>
        <p:style>
          <a:lnRef idx="1">
            <a:schemeClr val="accent1"/>
          </a:lnRef>
          <a:fillRef idx="0">
            <a:schemeClr val="accent1"/>
          </a:fillRef>
          <a:effectRef idx="0">
            <a:schemeClr val="accent1"/>
          </a:effectRef>
          <a:fontRef idx="minor">
            <a:schemeClr val="tx1"/>
          </a:fontRef>
        </p:style>
      </p:cxnSp>
      <p:sp>
        <p:nvSpPr>
          <p:cNvPr id="10" name="Picture Placeholder 5"/>
          <p:cNvSpPr>
            <a:spLocks noGrp="1"/>
          </p:cNvSpPr>
          <p:nvPr>
            <p:ph type="pic" sz="quarter" idx="12" hasCustomPrompt="1"/>
          </p:nvPr>
        </p:nvSpPr>
        <p:spPr>
          <a:xfrm>
            <a:off x="9335709" y="5513137"/>
            <a:ext cx="1070008" cy="1071276"/>
          </a:xfrm>
          <a:effectLst>
            <a:outerShdw blurRad="50800" dist="76200" dir="2700000" algn="tl" rotWithShape="0">
              <a:prstClr val="black">
                <a:alpha val="40000"/>
              </a:prstClr>
            </a:outerShdw>
          </a:effectLst>
        </p:spPr>
        <p:txBody>
          <a:bodyPr>
            <a:normAutofit/>
          </a:bodyPr>
          <a:lstStyle>
            <a:lvl1pPr marL="0" indent="0" algn="ctr">
              <a:buNone/>
              <a:defRPr sz="1867">
                <a:solidFill>
                  <a:schemeClr val="bg1"/>
                </a:solidFill>
                <a:latin typeface="Arial" panose="020B0604020202020204" pitchFamily="34" charset="0"/>
                <a:cs typeface="Arial" panose="020B0604020202020204" pitchFamily="34" charset="0"/>
              </a:defRPr>
            </a:lvl1pPr>
          </a:lstStyle>
          <a:p>
            <a:r>
              <a:rPr lang="en-US" dirty="0"/>
              <a:t>Logo</a:t>
            </a:r>
          </a:p>
        </p:txBody>
      </p:sp>
    </p:spTree>
    <p:extLst>
      <p:ext uri="{BB962C8B-B14F-4D97-AF65-F5344CB8AC3E}">
        <p14:creationId xmlns:p14="http://schemas.microsoft.com/office/powerpoint/2010/main" val="28396285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6583" y="611508"/>
            <a:ext cx="11246008" cy="961083"/>
          </a:xfrm>
        </p:spPr>
        <p:txBody>
          <a:bodyPr anchor="t">
            <a:normAutofit/>
          </a:bodyPr>
          <a:lstStyle>
            <a:lvl1pPr>
              <a:defRPr sz="4267" b="1" i="0">
                <a:solidFill>
                  <a:srgbClr val="004751"/>
                </a:solidFill>
                <a:latin typeface="Arial" charset="0"/>
                <a:ea typeface="Arial" charset="0"/>
                <a:cs typeface="Arial" charset="0"/>
              </a:defRPr>
            </a:lvl1pPr>
          </a:lstStyle>
          <a:p>
            <a:r>
              <a:rPr lang="en-US" dirty="0"/>
              <a:t>CLICK TO EDIT MASTER TITLE STYLE</a:t>
            </a:r>
          </a:p>
        </p:txBody>
      </p:sp>
      <p:sp>
        <p:nvSpPr>
          <p:cNvPr id="3" name="Content Placeholder 2"/>
          <p:cNvSpPr>
            <a:spLocks noGrp="1"/>
          </p:cNvSpPr>
          <p:nvPr>
            <p:ph idx="1"/>
          </p:nvPr>
        </p:nvSpPr>
        <p:spPr>
          <a:xfrm>
            <a:off x="486583" y="1742406"/>
            <a:ext cx="6439887" cy="4494951"/>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p:cNvCxnSpPr/>
          <p:nvPr userDrawn="1"/>
        </p:nvCxnSpPr>
        <p:spPr>
          <a:xfrm>
            <a:off x="592599" y="441692"/>
            <a:ext cx="792480" cy="0"/>
          </a:xfrm>
          <a:prstGeom prst="line">
            <a:avLst/>
          </a:prstGeom>
          <a:ln w="76200">
            <a:solidFill>
              <a:srgbClr val="FFCE00"/>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0" y="6557823"/>
            <a:ext cx="12192000" cy="304800"/>
          </a:xfrm>
          <a:prstGeom prst="rect">
            <a:avLst/>
          </a:prstGeom>
          <a:solidFill>
            <a:srgbClr val="004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67292" y="5774520"/>
            <a:ext cx="755904" cy="676077"/>
          </a:xfrm>
          <a:prstGeom prst="rect">
            <a:avLst/>
          </a:prstGeom>
        </p:spPr>
      </p:pic>
      <p:sp>
        <p:nvSpPr>
          <p:cNvPr id="11" name="Picture Placeholder 10"/>
          <p:cNvSpPr>
            <a:spLocks noGrp="1"/>
          </p:cNvSpPr>
          <p:nvPr>
            <p:ph type="pic" sz="quarter" idx="10"/>
          </p:nvPr>
        </p:nvSpPr>
        <p:spPr>
          <a:xfrm>
            <a:off x="7286580" y="1742406"/>
            <a:ext cx="4127960" cy="3924889"/>
          </a:xfrm>
        </p:spPr>
        <p:txBody>
          <a:bodyPr/>
          <a:lstStyle/>
          <a:p>
            <a:endParaRPr lang="en-US"/>
          </a:p>
        </p:txBody>
      </p:sp>
      <p:sp>
        <p:nvSpPr>
          <p:cNvPr id="13" name="Picture Placeholder 12"/>
          <p:cNvSpPr>
            <a:spLocks noGrp="1"/>
          </p:cNvSpPr>
          <p:nvPr>
            <p:ph type="pic" sz="quarter" idx="11" hasCustomPrompt="1"/>
          </p:nvPr>
        </p:nvSpPr>
        <p:spPr>
          <a:xfrm>
            <a:off x="10468559" y="5806252"/>
            <a:ext cx="631475" cy="631475"/>
          </a:xfrm>
        </p:spPr>
        <p:txBody>
          <a:bodyPr>
            <a:normAutofit/>
          </a:bodyPr>
          <a:lstStyle>
            <a:lvl1pPr marL="0" indent="0" algn="ctr">
              <a:buNone/>
              <a:defRPr sz="1333"/>
            </a:lvl1pPr>
          </a:lstStyle>
          <a:p>
            <a:r>
              <a:rPr lang="en-US" dirty="0"/>
              <a:t>Logo</a:t>
            </a:r>
          </a:p>
        </p:txBody>
      </p:sp>
    </p:spTree>
    <p:extLst>
      <p:ext uri="{BB962C8B-B14F-4D97-AF65-F5344CB8AC3E}">
        <p14:creationId xmlns:p14="http://schemas.microsoft.com/office/powerpoint/2010/main" val="31078608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6583" y="611508"/>
            <a:ext cx="5150008" cy="961083"/>
          </a:xfrm>
        </p:spPr>
        <p:txBody>
          <a:bodyPr anchor="t">
            <a:normAutofit/>
          </a:bodyPr>
          <a:lstStyle>
            <a:lvl1pPr>
              <a:defRPr sz="4267" b="1" i="0">
                <a:solidFill>
                  <a:srgbClr val="004751"/>
                </a:solidFill>
                <a:latin typeface="Arial" charset="0"/>
                <a:ea typeface="Arial" charset="0"/>
                <a:cs typeface="Arial" charset="0"/>
              </a:defRPr>
            </a:lvl1pPr>
          </a:lstStyle>
          <a:p>
            <a:r>
              <a:rPr lang="en-US" dirty="0"/>
              <a:t>CLICK TO EDIT MASTER TITLE STYLE</a:t>
            </a:r>
          </a:p>
        </p:txBody>
      </p:sp>
      <p:cxnSp>
        <p:nvCxnSpPr>
          <p:cNvPr id="7" name="Straight Connector 6"/>
          <p:cNvCxnSpPr/>
          <p:nvPr userDrawn="1"/>
        </p:nvCxnSpPr>
        <p:spPr>
          <a:xfrm>
            <a:off x="592599" y="441692"/>
            <a:ext cx="792480" cy="0"/>
          </a:xfrm>
          <a:prstGeom prst="line">
            <a:avLst/>
          </a:prstGeom>
          <a:ln w="76200">
            <a:solidFill>
              <a:srgbClr val="FFCE00"/>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0" y="6557823"/>
            <a:ext cx="12192000" cy="304800"/>
          </a:xfrm>
          <a:prstGeom prst="rect">
            <a:avLst/>
          </a:prstGeom>
          <a:solidFill>
            <a:srgbClr val="004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67292" y="5774520"/>
            <a:ext cx="755904" cy="676077"/>
          </a:xfrm>
          <a:prstGeom prst="rect">
            <a:avLst/>
          </a:prstGeom>
        </p:spPr>
      </p:pic>
      <p:sp>
        <p:nvSpPr>
          <p:cNvPr id="11" name="Picture Placeholder 10"/>
          <p:cNvSpPr>
            <a:spLocks noGrp="1"/>
          </p:cNvSpPr>
          <p:nvPr>
            <p:ph type="pic" sz="quarter" idx="10"/>
          </p:nvPr>
        </p:nvSpPr>
        <p:spPr>
          <a:xfrm>
            <a:off x="5795617" y="611507"/>
            <a:ext cx="5866296" cy="5163012"/>
          </a:xfrm>
        </p:spPr>
        <p:txBody>
          <a:bodyPr/>
          <a:lstStyle/>
          <a:p>
            <a:endParaRPr lang="en-US"/>
          </a:p>
        </p:txBody>
      </p:sp>
      <p:sp>
        <p:nvSpPr>
          <p:cNvPr id="10" name="Picture Placeholder 12"/>
          <p:cNvSpPr>
            <a:spLocks noGrp="1"/>
          </p:cNvSpPr>
          <p:nvPr>
            <p:ph type="pic" sz="quarter" idx="11" hasCustomPrompt="1"/>
          </p:nvPr>
        </p:nvSpPr>
        <p:spPr>
          <a:xfrm>
            <a:off x="10468559" y="5806252"/>
            <a:ext cx="631475" cy="631475"/>
          </a:xfrm>
        </p:spPr>
        <p:txBody>
          <a:bodyPr>
            <a:normAutofit/>
          </a:bodyPr>
          <a:lstStyle>
            <a:lvl1pPr marL="0" indent="0" algn="ctr">
              <a:buNone/>
              <a:defRPr sz="1333"/>
            </a:lvl1pPr>
          </a:lstStyle>
          <a:p>
            <a:r>
              <a:rPr lang="en-US" dirty="0"/>
              <a:t>Logo</a:t>
            </a:r>
          </a:p>
        </p:txBody>
      </p:sp>
    </p:spTree>
    <p:extLst>
      <p:ext uri="{BB962C8B-B14F-4D97-AF65-F5344CB8AC3E}">
        <p14:creationId xmlns:p14="http://schemas.microsoft.com/office/powerpoint/2010/main" val="3726688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6583" y="611508"/>
            <a:ext cx="11246008" cy="961083"/>
          </a:xfrm>
        </p:spPr>
        <p:txBody>
          <a:bodyPr anchor="t">
            <a:normAutofit/>
          </a:bodyPr>
          <a:lstStyle>
            <a:lvl1pPr>
              <a:defRPr sz="4267" b="1" i="0">
                <a:solidFill>
                  <a:srgbClr val="004751"/>
                </a:solidFill>
                <a:latin typeface="Arial" charset="0"/>
                <a:ea typeface="Arial" charset="0"/>
                <a:cs typeface="Arial" charset="0"/>
              </a:defRPr>
            </a:lvl1pPr>
          </a:lstStyle>
          <a:p>
            <a:r>
              <a:rPr lang="en-US" dirty="0"/>
              <a:t>CLICK TO EDIT MASTER TITLE STYLE</a:t>
            </a:r>
          </a:p>
        </p:txBody>
      </p:sp>
      <p:sp>
        <p:nvSpPr>
          <p:cNvPr id="3" name="Content Placeholder 2"/>
          <p:cNvSpPr>
            <a:spLocks noGrp="1"/>
          </p:cNvSpPr>
          <p:nvPr>
            <p:ph idx="1"/>
          </p:nvPr>
        </p:nvSpPr>
        <p:spPr>
          <a:xfrm>
            <a:off x="486583" y="1742406"/>
            <a:ext cx="6439887" cy="4494951"/>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p:cNvCxnSpPr/>
          <p:nvPr userDrawn="1"/>
        </p:nvCxnSpPr>
        <p:spPr>
          <a:xfrm>
            <a:off x="592599" y="441692"/>
            <a:ext cx="792480" cy="0"/>
          </a:xfrm>
          <a:prstGeom prst="line">
            <a:avLst/>
          </a:prstGeom>
          <a:ln w="76200">
            <a:solidFill>
              <a:srgbClr val="FFCE00"/>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67292" y="5774520"/>
            <a:ext cx="755904" cy="676077"/>
          </a:xfrm>
          <a:prstGeom prst="rect">
            <a:avLst/>
          </a:prstGeom>
        </p:spPr>
      </p:pic>
      <p:sp>
        <p:nvSpPr>
          <p:cNvPr id="11" name="Picture Placeholder 10"/>
          <p:cNvSpPr>
            <a:spLocks noGrp="1"/>
          </p:cNvSpPr>
          <p:nvPr>
            <p:ph type="pic" sz="quarter" idx="10"/>
          </p:nvPr>
        </p:nvSpPr>
        <p:spPr>
          <a:xfrm>
            <a:off x="7286580" y="1742406"/>
            <a:ext cx="4127960" cy="3924889"/>
          </a:xfrm>
        </p:spPr>
        <p:txBody>
          <a:bodyPr/>
          <a:lstStyle/>
          <a:p>
            <a:endParaRPr lang="en-US"/>
          </a:p>
        </p:txBody>
      </p:sp>
      <p:sp>
        <p:nvSpPr>
          <p:cNvPr id="8" name="Rectangle 7"/>
          <p:cNvSpPr/>
          <p:nvPr userDrawn="1"/>
        </p:nvSpPr>
        <p:spPr>
          <a:xfrm>
            <a:off x="0" y="6557823"/>
            <a:ext cx="12192000" cy="304800"/>
          </a:xfrm>
          <a:prstGeom prst="rect">
            <a:avLst/>
          </a:prstGeom>
          <a:solidFill>
            <a:srgbClr val="004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Picture Placeholder 12"/>
          <p:cNvSpPr>
            <a:spLocks noGrp="1"/>
          </p:cNvSpPr>
          <p:nvPr>
            <p:ph type="pic" sz="quarter" idx="11" hasCustomPrompt="1"/>
          </p:nvPr>
        </p:nvSpPr>
        <p:spPr>
          <a:xfrm>
            <a:off x="10468559" y="5806252"/>
            <a:ext cx="631475" cy="631475"/>
          </a:xfrm>
        </p:spPr>
        <p:txBody>
          <a:bodyPr>
            <a:normAutofit/>
          </a:bodyPr>
          <a:lstStyle>
            <a:lvl1pPr marL="0" indent="0" algn="ctr">
              <a:buNone/>
              <a:defRPr sz="1333"/>
            </a:lvl1pPr>
          </a:lstStyle>
          <a:p>
            <a:r>
              <a:rPr lang="en-US" dirty="0"/>
              <a:t>Logo</a:t>
            </a:r>
          </a:p>
        </p:txBody>
      </p:sp>
    </p:spTree>
    <p:extLst>
      <p:ext uri="{BB962C8B-B14F-4D97-AF65-F5344CB8AC3E}">
        <p14:creationId xmlns:p14="http://schemas.microsoft.com/office/powerpoint/2010/main" val="13550515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0" name="Rectangle 9"/>
          <p:cNvSpPr/>
          <p:nvPr userDrawn="1"/>
        </p:nvSpPr>
        <p:spPr>
          <a:xfrm>
            <a:off x="0" y="0"/>
            <a:ext cx="12192000" cy="6858000"/>
          </a:xfrm>
          <a:prstGeom prst="rect">
            <a:avLst/>
          </a:prstGeom>
          <a:solidFill>
            <a:srgbClr val="004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hasCustomPrompt="1"/>
          </p:nvPr>
        </p:nvSpPr>
        <p:spPr>
          <a:xfrm>
            <a:off x="486583" y="611508"/>
            <a:ext cx="11246008" cy="961083"/>
          </a:xfrm>
        </p:spPr>
        <p:txBody>
          <a:bodyPr anchor="t">
            <a:normAutofit/>
          </a:bodyPr>
          <a:lstStyle>
            <a:lvl1pPr>
              <a:defRPr sz="4267" b="1" i="0">
                <a:solidFill>
                  <a:schemeClr val="bg1"/>
                </a:solidFill>
                <a:latin typeface="Arial" charset="0"/>
                <a:ea typeface="Arial" charset="0"/>
                <a:cs typeface="Arial" charset="0"/>
              </a:defRPr>
            </a:lvl1pPr>
          </a:lstStyle>
          <a:p>
            <a:r>
              <a:rPr lang="en-US" dirty="0"/>
              <a:t>CLICK TO EDIT MASTER TITLE STYLE</a:t>
            </a:r>
          </a:p>
        </p:txBody>
      </p:sp>
      <p:sp>
        <p:nvSpPr>
          <p:cNvPr id="3" name="Content Placeholder 2"/>
          <p:cNvSpPr>
            <a:spLocks noGrp="1"/>
          </p:cNvSpPr>
          <p:nvPr>
            <p:ph idx="1"/>
          </p:nvPr>
        </p:nvSpPr>
        <p:spPr>
          <a:xfrm>
            <a:off x="486583" y="1742406"/>
            <a:ext cx="6439887" cy="449495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p:cNvCxnSpPr/>
          <p:nvPr userDrawn="1"/>
        </p:nvCxnSpPr>
        <p:spPr>
          <a:xfrm>
            <a:off x="592599" y="441692"/>
            <a:ext cx="792480" cy="0"/>
          </a:xfrm>
          <a:prstGeom prst="line">
            <a:avLst/>
          </a:prstGeom>
          <a:ln w="76200">
            <a:solidFill>
              <a:srgbClr val="FFCE00"/>
            </a:solidFill>
          </a:ln>
        </p:spPr>
        <p:style>
          <a:lnRef idx="1">
            <a:schemeClr val="accent1"/>
          </a:lnRef>
          <a:fillRef idx="0">
            <a:schemeClr val="accent1"/>
          </a:fillRef>
          <a:effectRef idx="0">
            <a:schemeClr val="accent1"/>
          </a:effectRef>
          <a:fontRef idx="minor">
            <a:schemeClr val="tx1"/>
          </a:fontRef>
        </p:style>
      </p:cxnSp>
      <p:sp>
        <p:nvSpPr>
          <p:cNvPr id="11" name="Picture Placeholder 10"/>
          <p:cNvSpPr>
            <a:spLocks noGrp="1"/>
          </p:cNvSpPr>
          <p:nvPr>
            <p:ph type="pic" sz="quarter" idx="10"/>
          </p:nvPr>
        </p:nvSpPr>
        <p:spPr>
          <a:xfrm>
            <a:off x="7286580" y="1742406"/>
            <a:ext cx="4127960" cy="3924889"/>
          </a:xfrm>
        </p:spPr>
        <p:txBody>
          <a:bodyPr/>
          <a:lstStyle/>
          <a:p>
            <a:endParaRPr lang="en-US"/>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01631" y="6034808"/>
            <a:ext cx="755904" cy="676077"/>
          </a:xfrm>
          <a:prstGeom prst="rect">
            <a:avLst/>
          </a:prstGeom>
        </p:spPr>
      </p:pic>
      <p:sp>
        <p:nvSpPr>
          <p:cNvPr id="12" name="Picture Placeholder 5"/>
          <p:cNvSpPr>
            <a:spLocks noGrp="1"/>
          </p:cNvSpPr>
          <p:nvPr>
            <p:ph type="pic" sz="quarter" idx="12" hasCustomPrompt="1"/>
          </p:nvPr>
        </p:nvSpPr>
        <p:spPr>
          <a:xfrm>
            <a:off x="10540059" y="6069465"/>
            <a:ext cx="615819" cy="616548"/>
          </a:xfrm>
          <a:effectLst/>
        </p:spPr>
        <p:txBody>
          <a:bodyPr>
            <a:normAutofit/>
          </a:bodyPr>
          <a:lstStyle>
            <a:lvl1pPr marL="0" indent="0" algn="ctr">
              <a:buNone/>
              <a:defRPr sz="1200">
                <a:solidFill>
                  <a:schemeClr val="bg1"/>
                </a:solidFill>
                <a:latin typeface="Arial" panose="020B0604020202020204" pitchFamily="34" charset="0"/>
                <a:cs typeface="Arial" panose="020B0604020202020204" pitchFamily="34" charset="0"/>
              </a:defRPr>
            </a:lvl1pPr>
          </a:lstStyle>
          <a:p>
            <a:r>
              <a:rPr lang="en-US" dirty="0"/>
              <a:t>Logo</a:t>
            </a:r>
          </a:p>
        </p:txBody>
      </p:sp>
    </p:spTree>
    <p:extLst>
      <p:ext uri="{BB962C8B-B14F-4D97-AF65-F5344CB8AC3E}">
        <p14:creationId xmlns:p14="http://schemas.microsoft.com/office/powerpoint/2010/main" val="16502047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0" name="Rectangle 9"/>
          <p:cNvSpPr/>
          <p:nvPr userDrawn="1"/>
        </p:nvSpPr>
        <p:spPr>
          <a:xfrm>
            <a:off x="0" y="0"/>
            <a:ext cx="12192000" cy="6858000"/>
          </a:xfrm>
          <a:prstGeom prst="rect">
            <a:avLst/>
          </a:prstGeom>
          <a:solidFill>
            <a:srgbClr val="004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hasCustomPrompt="1"/>
          </p:nvPr>
        </p:nvSpPr>
        <p:spPr>
          <a:xfrm>
            <a:off x="486583" y="611508"/>
            <a:ext cx="5150008" cy="961083"/>
          </a:xfrm>
        </p:spPr>
        <p:txBody>
          <a:bodyPr anchor="t">
            <a:normAutofit/>
          </a:bodyPr>
          <a:lstStyle>
            <a:lvl1pPr>
              <a:defRPr sz="4267" b="1" i="0">
                <a:solidFill>
                  <a:schemeClr val="bg1"/>
                </a:solidFill>
                <a:latin typeface="Arial" charset="0"/>
                <a:ea typeface="Arial" charset="0"/>
                <a:cs typeface="Arial" charset="0"/>
              </a:defRPr>
            </a:lvl1pPr>
          </a:lstStyle>
          <a:p>
            <a:r>
              <a:rPr lang="en-US" dirty="0"/>
              <a:t>CLICK TO EDIT MASTER TITLE STYLE</a:t>
            </a:r>
          </a:p>
        </p:txBody>
      </p:sp>
      <p:cxnSp>
        <p:nvCxnSpPr>
          <p:cNvPr id="7" name="Straight Connector 6"/>
          <p:cNvCxnSpPr/>
          <p:nvPr userDrawn="1"/>
        </p:nvCxnSpPr>
        <p:spPr>
          <a:xfrm>
            <a:off x="592599" y="441692"/>
            <a:ext cx="792480" cy="0"/>
          </a:xfrm>
          <a:prstGeom prst="line">
            <a:avLst/>
          </a:prstGeom>
          <a:ln w="76200">
            <a:solidFill>
              <a:srgbClr val="FFCE00"/>
            </a:solidFill>
          </a:ln>
        </p:spPr>
        <p:style>
          <a:lnRef idx="1">
            <a:schemeClr val="accent1"/>
          </a:lnRef>
          <a:fillRef idx="0">
            <a:schemeClr val="accent1"/>
          </a:fillRef>
          <a:effectRef idx="0">
            <a:schemeClr val="accent1"/>
          </a:effectRef>
          <a:fontRef idx="minor">
            <a:schemeClr val="tx1"/>
          </a:fontRef>
        </p:style>
      </p:cxnSp>
      <p:sp>
        <p:nvSpPr>
          <p:cNvPr id="11" name="Picture Placeholder 10"/>
          <p:cNvSpPr>
            <a:spLocks noGrp="1"/>
          </p:cNvSpPr>
          <p:nvPr>
            <p:ph type="pic" sz="quarter" idx="10"/>
          </p:nvPr>
        </p:nvSpPr>
        <p:spPr>
          <a:xfrm>
            <a:off x="5795617" y="611507"/>
            <a:ext cx="5866296" cy="5163012"/>
          </a:xfrm>
        </p:spPr>
        <p:txBody>
          <a:bodyPr/>
          <a:lstStyle/>
          <a:p>
            <a:endParaRPr lang="en-US"/>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01631" y="6034808"/>
            <a:ext cx="755904" cy="676077"/>
          </a:xfrm>
          <a:prstGeom prst="rect">
            <a:avLst/>
          </a:prstGeom>
        </p:spPr>
      </p:pic>
      <p:sp>
        <p:nvSpPr>
          <p:cNvPr id="8" name="Picture Placeholder 5"/>
          <p:cNvSpPr>
            <a:spLocks noGrp="1"/>
          </p:cNvSpPr>
          <p:nvPr>
            <p:ph type="pic" sz="quarter" idx="12" hasCustomPrompt="1"/>
          </p:nvPr>
        </p:nvSpPr>
        <p:spPr>
          <a:xfrm>
            <a:off x="10540059" y="6069465"/>
            <a:ext cx="615819" cy="616548"/>
          </a:xfrm>
          <a:effectLst/>
        </p:spPr>
        <p:txBody>
          <a:bodyPr>
            <a:normAutofit/>
          </a:bodyPr>
          <a:lstStyle>
            <a:lvl1pPr marL="0" indent="0" algn="ctr">
              <a:buNone/>
              <a:defRPr sz="1200">
                <a:solidFill>
                  <a:schemeClr val="bg1"/>
                </a:solidFill>
                <a:latin typeface="Arial" panose="020B0604020202020204" pitchFamily="34" charset="0"/>
                <a:cs typeface="Arial" panose="020B0604020202020204" pitchFamily="34" charset="0"/>
              </a:defRPr>
            </a:lvl1pPr>
          </a:lstStyle>
          <a:p>
            <a:r>
              <a:rPr lang="en-US" dirty="0"/>
              <a:t>Logo</a:t>
            </a:r>
          </a:p>
        </p:txBody>
      </p:sp>
    </p:spTree>
    <p:extLst>
      <p:ext uri="{BB962C8B-B14F-4D97-AF65-F5344CB8AC3E}">
        <p14:creationId xmlns:p14="http://schemas.microsoft.com/office/powerpoint/2010/main" val="40566973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0" name="Rectangle 9"/>
          <p:cNvSpPr/>
          <p:nvPr userDrawn="1"/>
        </p:nvSpPr>
        <p:spPr>
          <a:xfrm>
            <a:off x="0" y="0"/>
            <a:ext cx="6113669" cy="6858000"/>
          </a:xfrm>
          <a:prstGeom prst="rect">
            <a:avLst/>
          </a:prstGeom>
          <a:solidFill>
            <a:srgbClr val="004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hasCustomPrompt="1"/>
          </p:nvPr>
        </p:nvSpPr>
        <p:spPr>
          <a:xfrm>
            <a:off x="486583" y="611508"/>
            <a:ext cx="5627087" cy="961083"/>
          </a:xfrm>
        </p:spPr>
        <p:txBody>
          <a:bodyPr anchor="t">
            <a:normAutofit/>
          </a:bodyPr>
          <a:lstStyle>
            <a:lvl1pPr>
              <a:defRPr sz="4267" b="1" i="0">
                <a:solidFill>
                  <a:schemeClr val="bg1"/>
                </a:solidFill>
                <a:latin typeface="Arial" charset="0"/>
                <a:ea typeface="Arial" charset="0"/>
                <a:cs typeface="Arial" charset="0"/>
              </a:defRPr>
            </a:lvl1pPr>
          </a:lstStyle>
          <a:p>
            <a:r>
              <a:rPr lang="en-US" dirty="0"/>
              <a:t>CLICK TO EDIT MASTER TITLE STYLE</a:t>
            </a:r>
          </a:p>
        </p:txBody>
      </p:sp>
      <p:sp>
        <p:nvSpPr>
          <p:cNvPr id="3" name="Content Placeholder 2"/>
          <p:cNvSpPr>
            <a:spLocks noGrp="1"/>
          </p:cNvSpPr>
          <p:nvPr>
            <p:ph idx="1"/>
          </p:nvPr>
        </p:nvSpPr>
        <p:spPr>
          <a:xfrm>
            <a:off x="486583" y="2632766"/>
            <a:ext cx="5627087" cy="360459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p:cNvCxnSpPr/>
          <p:nvPr userDrawn="1"/>
        </p:nvCxnSpPr>
        <p:spPr>
          <a:xfrm>
            <a:off x="592599" y="441692"/>
            <a:ext cx="792480" cy="0"/>
          </a:xfrm>
          <a:prstGeom prst="line">
            <a:avLst/>
          </a:prstGeom>
          <a:ln w="76200">
            <a:solidFill>
              <a:srgbClr val="FFCE00"/>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67292" y="6039560"/>
            <a:ext cx="755904" cy="676077"/>
          </a:xfrm>
          <a:prstGeom prst="rect">
            <a:avLst/>
          </a:prstGeom>
        </p:spPr>
      </p:pic>
      <p:sp>
        <p:nvSpPr>
          <p:cNvPr id="11" name="Picture Placeholder 10"/>
          <p:cNvSpPr>
            <a:spLocks noGrp="1"/>
          </p:cNvSpPr>
          <p:nvPr>
            <p:ph type="pic" sz="quarter" idx="10"/>
          </p:nvPr>
        </p:nvSpPr>
        <p:spPr>
          <a:xfrm>
            <a:off x="6396382" y="611509"/>
            <a:ext cx="5406887" cy="5055787"/>
          </a:xfrm>
        </p:spPr>
        <p:txBody>
          <a:bodyPr/>
          <a:lstStyle/>
          <a:p>
            <a:endParaRPr lang="en-US"/>
          </a:p>
        </p:txBody>
      </p:sp>
      <p:sp>
        <p:nvSpPr>
          <p:cNvPr id="8" name="Picture Placeholder 5"/>
          <p:cNvSpPr>
            <a:spLocks noGrp="1"/>
          </p:cNvSpPr>
          <p:nvPr>
            <p:ph type="pic" sz="quarter" idx="12" hasCustomPrompt="1"/>
          </p:nvPr>
        </p:nvSpPr>
        <p:spPr>
          <a:xfrm>
            <a:off x="10540059" y="6069465"/>
            <a:ext cx="615819" cy="616548"/>
          </a:xfrm>
          <a:effectLst/>
        </p:spPr>
        <p:txBody>
          <a:bodyPr>
            <a:normAutofit/>
          </a:bodyPr>
          <a:lstStyle>
            <a:lvl1pPr marL="0" indent="0" algn="ctr">
              <a:buNone/>
              <a:defRPr sz="1200">
                <a:solidFill>
                  <a:srgbClr val="004751"/>
                </a:solidFill>
                <a:latin typeface="Arial" panose="020B0604020202020204" pitchFamily="34" charset="0"/>
                <a:cs typeface="Arial" panose="020B0604020202020204" pitchFamily="34" charset="0"/>
              </a:defRPr>
            </a:lvl1pPr>
          </a:lstStyle>
          <a:p>
            <a:r>
              <a:rPr lang="en-US" dirty="0"/>
              <a:t>Logo</a:t>
            </a:r>
          </a:p>
        </p:txBody>
      </p:sp>
    </p:spTree>
    <p:extLst>
      <p:ext uri="{BB962C8B-B14F-4D97-AF65-F5344CB8AC3E}">
        <p14:creationId xmlns:p14="http://schemas.microsoft.com/office/powerpoint/2010/main" val="27853043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6113669" y="0"/>
            <a:ext cx="6078331" cy="6858000"/>
          </a:xfrm>
        </p:spPr>
        <p:txBody>
          <a:bodyPr/>
          <a:lstStyle/>
          <a:p>
            <a:endParaRPr lang="en-US"/>
          </a:p>
        </p:txBody>
      </p:sp>
      <p:sp>
        <p:nvSpPr>
          <p:cNvPr id="10" name="Rectangle 9"/>
          <p:cNvSpPr/>
          <p:nvPr userDrawn="1"/>
        </p:nvSpPr>
        <p:spPr>
          <a:xfrm>
            <a:off x="0" y="0"/>
            <a:ext cx="6113669" cy="6858000"/>
          </a:xfrm>
          <a:prstGeom prst="rect">
            <a:avLst/>
          </a:prstGeom>
          <a:solidFill>
            <a:srgbClr val="004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hasCustomPrompt="1"/>
          </p:nvPr>
        </p:nvSpPr>
        <p:spPr>
          <a:xfrm>
            <a:off x="486583" y="611508"/>
            <a:ext cx="5627087" cy="961083"/>
          </a:xfrm>
        </p:spPr>
        <p:txBody>
          <a:bodyPr anchor="t">
            <a:normAutofit/>
          </a:bodyPr>
          <a:lstStyle>
            <a:lvl1pPr>
              <a:defRPr sz="4267" b="1" i="0">
                <a:solidFill>
                  <a:schemeClr val="bg1"/>
                </a:solidFill>
                <a:latin typeface="Arial" charset="0"/>
                <a:ea typeface="Arial" charset="0"/>
                <a:cs typeface="Arial" charset="0"/>
              </a:defRPr>
            </a:lvl1pPr>
          </a:lstStyle>
          <a:p>
            <a:r>
              <a:rPr lang="en-US" dirty="0"/>
              <a:t>CLICK TO EDIT MASTER TITLE STYLE</a:t>
            </a:r>
          </a:p>
        </p:txBody>
      </p:sp>
      <p:cxnSp>
        <p:nvCxnSpPr>
          <p:cNvPr id="7" name="Straight Connector 6"/>
          <p:cNvCxnSpPr/>
          <p:nvPr userDrawn="1"/>
        </p:nvCxnSpPr>
        <p:spPr>
          <a:xfrm>
            <a:off x="592599" y="441692"/>
            <a:ext cx="792480" cy="0"/>
          </a:xfrm>
          <a:prstGeom prst="line">
            <a:avLst/>
          </a:prstGeom>
          <a:ln w="76200">
            <a:solidFill>
              <a:srgbClr val="FFCE00"/>
            </a:solidFill>
          </a:ln>
        </p:spPr>
        <p:style>
          <a:lnRef idx="1">
            <a:schemeClr val="accent1"/>
          </a:lnRef>
          <a:fillRef idx="0">
            <a:schemeClr val="accent1"/>
          </a:fillRef>
          <a:effectRef idx="0">
            <a:schemeClr val="accent1"/>
          </a:effectRef>
          <a:fontRef idx="minor">
            <a:schemeClr val="tx1"/>
          </a:fontRef>
        </p:style>
      </p:cxnSp>
      <p:sp>
        <p:nvSpPr>
          <p:cNvPr id="12" name="Picture Placeholder 5"/>
          <p:cNvSpPr>
            <a:spLocks noGrp="1"/>
          </p:cNvSpPr>
          <p:nvPr>
            <p:ph type="pic" sz="quarter" idx="12" hasCustomPrompt="1"/>
          </p:nvPr>
        </p:nvSpPr>
        <p:spPr>
          <a:xfrm>
            <a:off x="10540059" y="6069465"/>
            <a:ext cx="615819" cy="616548"/>
          </a:xfrm>
          <a:effectLst/>
        </p:spPr>
        <p:txBody>
          <a:bodyPr>
            <a:normAutofit/>
          </a:bodyPr>
          <a:lstStyle>
            <a:lvl1pPr marL="0" indent="0" algn="ctr">
              <a:buNone/>
              <a:defRPr sz="1200">
                <a:solidFill>
                  <a:srgbClr val="004751"/>
                </a:solidFill>
                <a:latin typeface="Arial" panose="020B0604020202020204" pitchFamily="34" charset="0"/>
                <a:cs typeface="Arial" panose="020B0604020202020204" pitchFamily="34" charset="0"/>
              </a:defRPr>
            </a:lvl1pPr>
          </a:lstStyle>
          <a:p>
            <a:r>
              <a:rPr lang="en-US" dirty="0"/>
              <a:t>Logo</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01631" y="6034808"/>
            <a:ext cx="755904" cy="676077"/>
          </a:xfrm>
          <a:prstGeom prst="rect">
            <a:avLst/>
          </a:prstGeom>
        </p:spPr>
      </p:pic>
      <p:sp>
        <p:nvSpPr>
          <p:cNvPr id="14" name="Content Placeholder 2"/>
          <p:cNvSpPr>
            <a:spLocks noGrp="1"/>
          </p:cNvSpPr>
          <p:nvPr>
            <p:ph idx="1"/>
          </p:nvPr>
        </p:nvSpPr>
        <p:spPr>
          <a:xfrm>
            <a:off x="486583" y="2632766"/>
            <a:ext cx="5627087" cy="360459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756071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10" name="Rectangle 9"/>
          <p:cNvSpPr/>
          <p:nvPr userDrawn="1"/>
        </p:nvSpPr>
        <p:spPr>
          <a:xfrm>
            <a:off x="6078331" y="0"/>
            <a:ext cx="6113669" cy="6858000"/>
          </a:xfrm>
          <a:prstGeom prst="rect">
            <a:avLst/>
          </a:prstGeom>
          <a:solidFill>
            <a:srgbClr val="004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hasCustomPrompt="1"/>
          </p:nvPr>
        </p:nvSpPr>
        <p:spPr>
          <a:xfrm>
            <a:off x="486583" y="611508"/>
            <a:ext cx="5150008" cy="961083"/>
          </a:xfrm>
        </p:spPr>
        <p:txBody>
          <a:bodyPr anchor="t">
            <a:normAutofit/>
          </a:bodyPr>
          <a:lstStyle>
            <a:lvl1pPr>
              <a:defRPr sz="4267" b="1" i="0">
                <a:solidFill>
                  <a:srgbClr val="004751"/>
                </a:solidFill>
                <a:latin typeface="Arial" charset="0"/>
                <a:ea typeface="Arial" charset="0"/>
                <a:cs typeface="Arial" charset="0"/>
              </a:defRPr>
            </a:lvl1pPr>
          </a:lstStyle>
          <a:p>
            <a:r>
              <a:rPr lang="en-US" dirty="0"/>
              <a:t>CLICK TO EDIT MASTER TITLE STYLE</a:t>
            </a:r>
          </a:p>
        </p:txBody>
      </p:sp>
      <p:cxnSp>
        <p:nvCxnSpPr>
          <p:cNvPr id="7" name="Straight Connector 6"/>
          <p:cNvCxnSpPr/>
          <p:nvPr userDrawn="1"/>
        </p:nvCxnSpPr>
        <p:spPr>
          <a:xfrm>
            <a:off x="592599" y="441692"/>
            <a:ext cx="792480" cy="0"/>
          </a:xfrm>
          <a:prstGeom prst="line">
            <a:avLst/>
          </a:prstGeom>
          <a:ln w="76200">
            <a:solidFill>
              <a:srgbClr val="FFCE00"/>
            </a:solidFill>
          </a:ln>
        </p:spPr>
        <p:style>
          <a:lnRef idx="1">
            <a:schemeClr val="accent1"/>
          </a:lnRef>
          <a:fillRef idx="0">
            <a:schemeClr val="accent1"/>
          </a:fillRef>
          <a:effectRef idx="0">
            <a:schemeClr val="accent1"/>
          </a:effectRef>
          <a:fontRef idx="minor">
            <a:schemeClr val="tx1"/>
          </a:fontRef>
        </p:style>
      </p:cxnSp>
      <p:sp>
        <p:nvSpPr>
          <p:cNvPr id="11" name="Picture Placeholder 10"/>
          <p:cNvSpPr>
            <a:spLocks noGrp="1"/>
          </p:cNvSpPr>
          <p:nvPr>
            <p:ph type="pic" sz="quarter" idx="10"/>
          </p:nvPr>
        </p:nvSpPr>
        <p:spPr>
          <a:xfrm>
            <a:off x="6316869" y="638665"/>
            <a:ext cx="5636592" cy="5163012"/>
          </a:xfrm>
        </p:spPr>
        <p:txBody>
          <a:bodyPr/>
          <a:lstStyle/>
          <a:p>
            <a:endParaRPr lang="en-US"/>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01631" y="6034808"/>
            <a:ext cx="755904" cy="676077"/>
          </a:xfrm>
          <a:prstGeom prst="rect">
            <a:avLst/>
          </a:prstGeom>
        </p:spPr>
      </p:pic>
      <p:sp>
        <p:nvSpPr>
          <p:cNvPr id="8" name="Picture Placeholder 5"/>
          <p:cNvSpPr>
            <a:spLocks noGrp="1"/>
          </p:cNvSpPr>
          <p:nvPr>
            <p:ph type="pic" sz="quarter" idx="12" hasCustomPrompt="1"/>
          </p:nvPr>
        </p:nvSpPr>
        <p:spPr>
          <a:xfrm>
            <a:off x="10540059" y="6069465"/>
            <a:ext cx="615819" cy="616548"/>
          </a:xfrm>
          <a:effectLst/>
        </p:spPr>
        <p:txBody>
          <a:bodyPr>
            <a:normAutofit/>
          </a:bodyPr>
          <a:lstStyle>
            <a:lvl1pPr marL="0" indent="0" algn="ctr">
              <a:buNone/>
              <a:defRPr sz="1200">
                <a:solidFill>
                  <a:schemeClr val="bg1"/>
                </a:solidFill>
                <a:latin typeface="Arial" panose="020B0604020202020204" pitchFamily="34" charset="0"/>
                <a:cs typeface="Arial" panose="020B0604020202020204" pitchFamily="34" charset="0"/>
              </a:defRPr>
            </a:lvl1pPr>
          </a:lstStyle>
          <a:p>
            <a:r>
              <a:rPr lang="en-US" dirty="0"/>
              <a:t>Logo</a:t>
            </a:r>
          </a:p>
        </p:txBody>
      </p:sp>
      <p:sp>
        <p:nvSpPr>
          <p:cNvPr id="9" name="Content Placeholder 2"/>
          <p:cNvSpPr>
            <a:spLocks noGrp="1"/>
          </p:cNvSpPr>
          <p:nvPr>
            <p:ph idx="1"/>
          </p:nvPr>
        </p:nvSpPr>
        <p:spPr>
          <a:xfrm>
            <a:off x="486583" y="2632766"/>
            <a:ext cx="5591748" cy="360459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933233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10" name="Rectangle 9"/>
          <p:cNvSpPr/>
          <p:nvPr userDrawn="1"/>
        </p:nvSpPr>
        <p:spPr>
          <a:xfrm>
            <a:off x="6078331" y="0"/>
            <a:ext cx="6113669" cy="6858000"/>
          </a:xfrm>
          <a:prstGeom prst="rect">
            <a:avLst/>
          </a:prstGeom>
          <a:solidFill>
            <a:srgbClr val="004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hasCustomPrompt="1"/>
          </p:nvPr>
        </p:nvSpPr>
        <p:spPr>
          <a:xfrm>
            <a:off x="486583" y="611508"/>
            <a:ext cx="5150008" cy="961083"/>
          </a:xfrm>
        </p:spPr>
        <p:txBody>
          <a:bodyPr anchor="t">
            <a:normAutofit/>
          </a:bodyPr>
          <a:lstStyle>
            <a:lvl1pPr>
              <a:defRPr sz="4267" b="1" i="0">
                <a:solidFill>
                  <a:srgbClr val="004751"/>
                </a:solidFill>
                <a:latin typeface="Arial" charset="0"/>
                <a:ea typeface="Arial" charset="0"/>
                <a:cs typeface="Arial" charset="0"/>
              </a:defRPr>
            </a:lvl1pPr>
          </a:lstStyle>
          <a:p>
            <a:r>
              <a:rPr lang="en-US" dirty="0"/>
              <a:t>CLICK TO EDIT MASTER TITLE STYLE</a:t>
            </a:r>
          </a:p>
        </p:txBody>
      </p:sp>
      <p:cxnSp>
        <p:nvCxnSpPr>
          <p:cNvPr id="7" name="Straight Connector 6"/>
          <p:cNvCxnSpPr/>
          <p:nvPr userDrawn="1"/>
        </p:nvCxnSpPr>
        <p:spPr>
          <a:xfrm>
            <a:off x="592599" y="441692"/>
            <a:ext cx="792480" cy="0"/>
          </a:xfrm>
          <a:prstGeom prst="line">
            <a:avLst/>
          </a:prstGeom>
          <a:ln w="76200">
            <a:solidFill>
              <a:srgbClr val="FFCE00"/>
            </a:solidFill>
          </a:ln>
        </p:spPr>
        <p:style>
          <a:lnRef idx="1">
            <a:schemeClr val="accent1"/>
          </a:lnRef>
          <a:fillRef idx="0">
            <a:schemeClr val="accent1"/>
          </a:fillRef>
          <a:effectRef idx="0">
            <a:schemeClr val="accent1"/>
          </a:effectRef>
          <a:fontRef idx="minor">
            <a:schemeClr val="tx1"/>
          </a:fontRef>
        </p:style>
      </p:cxnSp>
      <p:sp>
        <p:nvSpPr>
          <p:cNvPr id="11" name="Picture Placeholder 10"/>
          <p:cNvSpPr>
            <a:spLocks noGrp="1"/>
          </p:cNvSpPr>
          <p:nvPr>
            <p:ph type="pic" sz="quarter" idx="10"/>
          </p:nvPr>
        </p:nvSpPr>
        <p:spPr>
          <a:xfrm>
            <a:off x="6078331" y="0"/>
            <a:ext cx="6113669" cy="6858000"/>
          </a:xfrm>
        </p:spPr>
        <p:txBody>
          <a:bodyPr/>
          <a:lstStyle/>
          <a:p>
            <a:endParaRPr lang="en-US"/>
          </a:p>
        </p:txBody>
      </p:sp>
      <p:sp>
        <p:nvSpPr>
          <p:cNvPr id="9" name="Content Placeholder 2"/>
          <p:cNvSpPr>
            <a:spLocks noGrp="1"/>
          </p:cNvSpPr>
          <p:nvPr>
            <p:ph idx="1"/>
          </p:nvPr>
        </p:nvSpPr>
        <p:spPr>
          <a:xfrm>
            <a:off x="486583" y="2632766"/>
            <a:ext cx="5591748" cy="360459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01631" y="6034808"/>
            <a:ext cx="755904" cy="676077"/>
          </a:xfrm>
          <a:prstGeom prst="rect">
            <a:avLst/>
          </a:prstGeom>
        </p:spPr>
      </p:pic>
      <p:sp>
        <p:nvSpPr>
          <p:cNvPr id="8" name="Picture Placeholder 5"/>
          <p:cNvSpPr>
            <a:spLocks noGrp="1"/>
          </p:cNvSpPr>
          <p:nvPr>
            <p:ph type="pic" sz="quarter" idx="12" hasCustomPrompt="1"/>
          </p:nvPr>
        </p:nvSpPr>
        <p:spPr>
          <a:xfrm>
            <a:off x="10540059" y="6069465"/>
            <a:ext cx="615819" cy="616548"/>
          </a:xfrm>
          <a:effectLst/>
        </p:spPr>
        <p:txBody>
          <a:bodyPr>
            <a:normAutofit/>
          </a:bodyPr>
          <a:lstStyle>
            <a:lvl1pPr marL="0" indent="0" algn="ctr">
              <a:buNone/>
              <a:defRPr sz="1200">
                <a:solidFill>
                  <a:schemeClr val="bg1"/>
                </a:solidFill>
                <a:latin typeface="Arial" panose="020B0604020202020204" pitchFamily="34" charset="0"/>
                <a:cs typeface="Arial" panose="020B0604020202020204" pitchFamily="34" charset="0"/>
              </a:defRPr>
            </a:lvl1pPr>
          </a:lstStyle>
          <a:p>
            <a:r>
              <a:rPr lang="en-US" dirty="0"/>
              <a:t>Logo</a:t>
            </a:r>
          </a:p>
        </p:txBody>
      </p:sp>
    </p:spTree>
    <p:extLst>
      <p:ext uri="{BB962C8B-B14F-4D97-AF65-F5344CB8AC3E}">
        <p14:creationId xmlns:p14="http://schemas.microsoft.com/office/powerpoint/2010/main" val="2305893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0" name="Rectangle 9"/>
          <p:cNvSpPr/>
          <p:nvPr userDrawn="1"/>
        </p:nvSpPr>
        <p:spPr>
          <a:xfrm>
            <a:off x="0" y="0"/>
            <a:ext cx="12192000" cy="6858000"/>
          </a:xfrm>
          <a:prstGeom prst="rect">
            <a:avLst/>
          </a:prstGeom>
          <a:solidFill>
            <a:srgbClr val="004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052"/>
            <a:ext cx="12204192" cy="6864857"/>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9675" y="5384431"/>
            <a:ext cx="1292352" cy="1155875"/>
          </a:xfrm>
          <a:prstGeom prst="rect">
            <a:avLst/>
          </a:prstGeom>
          <a:effectLst>
            <a:outerShdw blurRad="50800" dist="76200" dir="2700000" algn="tl" rotWithShape="0">
              <a:prstClr val="black">
                <a:alpha val="40000"/>
              </a:prstClr>
            </a:outerShdw>
          </a:effectLst>
        </p:spPr>
      </p:pic>
      <p:sp>
        <p:nvSpPr>
          <p:cNvPr id="2" name="Title 1"/>
          <p:cNvSpPr>
            <a:spLocks noGrp="1"/>
          </p:cNvSpPr>
          <p:nvPr>
            <p:ph type="ctrTitle" hasCustomPrompt="1"/>
          </p:nvPr>
        </p:nvSpPr>
        <p:spPr>
          <a:xfrm>
            <a:off x="920817" y="1653282"/>
            <a:ext cx="9144000" cy="1751749"/>
          </a:xfrm>
          <a:effectLst>
            <a:outerShdw blurRad="50800" dist="76200" dir="2700000" algn="tl" rotWithShape="0">
              <a:prstClr val="black">
                <a:alpha val="40000"/>
              </a:prstClr>
            </a:outerShdw>
          </a:effectLst>
        </p:spPr>
        <p:txBody>
          <a:bodyPr anchor="t">
            <a:normAutofit/>
          </a:bodyPr>
          <a:lstStyle>
            <a:lvl1pPr algn="l">
              <a:defRPr sz="5333" b="1" i="0">
                <a:solidFill>
                  <a:schemeClr val="bg1"/>
                </a:solidFill>
                <a:latin typeface="Arial" charset="0"/>
                <a:ea typeface="Arial" charset="0"/>
                <a:cs typeface="Arial" charset="0"/>
              </a:defRPr>
            </a:lvl1pPr>
          </a:lstStyle>
          <a:p>
            <a:r>
              <a:rPr lang="en-US" dirty="0"/>
              <a:t>CLICK TO EDIT MASTER TITLE STYLE</a:t>
            </a:r>
          </a:p>
        </p:txBody>
      </p:sp>
      <p:sp>
        <p:nvSpPr>
          <p:cNvPr id="3" name="Subtitle 2"/>
          <p:cNvSpPr>
            <a:spLocks noGrp="1"/>
          </p:cNvSpPr>
          <p:nvPr>
            <p:ph type="subTitle" idx="1"/>
          </p:nvPr>
        </p:nvSpPr>
        <p:spPr>
          <a:xfrm>
            <a:off x="920817" y="3435865"/>
            <a:ext cx="9144000" cy="1655763"/>
          </a:xfrm>
          <a:effectLst>
            <a:outerShdw blurRad="50800" dist="76200" dir="2700000" algn="tl" rotWithShape="0">
              <a:prstClr val="black">
                <a:alpha val="40000"/>
              </a:prstClr>
            </a:outerShdw>
          </a:effectLst>
        </p:spPr>
        <p:txBody>
          <a:bodyPr>
            <a:normAutofit/>
          </a:bodyPr>
          <a:lstStyle>
            <a:lvl1pPr marL="0" indent="0" algn="l">
              <a:buNone/>
              <a:defRPr sz="3733" b="1" i="0">
                <a:solidFill>
                  <a:schemeClr val="bg1"/>
                </a:solidFill>
                <a:latin typeface="Arial" charset="0"/>
                <a:ea typeface="Arial" charset="0"/>
                <a:cs typeface="Arial"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cxnSp>
        <p:nvCxnSpPr>
          <p:cNvPr id="7" name="Straight Connector 6"/>
          <p:cNvCxnSpPr/>
          <p:nvPr userDrawn="1"/>
        </p:nvCxnSpPr>
        <p:spPr>
          <a:xfrm>
            <a:off x="1085851" y="1312425"/>
            <a:ext cx="792480" cy="0"/>
          </a:xfrm>
          <a:prstGeom prst="line">
            <a:avLst/>
          </a:prstGeom>
          <a:ln w="76200">
            <a:solidFill>
              <a:srgbClr val="FFCE00"/>
            </a:solidFill>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0" hasCustomPrompt="1"/>
          </p:nvPr>
        </p:nvSpPr>
        <p:spPr>
          <a:xfrm>
            <a:off x="8420101" y="5562601"/>
            <a:ext cx="3409951" cy="438151"/>
          </a:xfrm>
        </p:spPr>
        <p:txBody>
          <a:bodyPr>
            <a:normAutofit/>
          </a:bodyPr>
          <a:lstStyle>
            <a:lvl1pPr marL="0" indent="0">
              <a:buNone/>
              <a:defRPr sz="1800" b="1" i="0">
                <a:solidFill>
                  <a:schemeClr val="bg1"/>
                </a:solidFill>
                <a:latin typeface="Arial" charset="0"/>
                <a:ea typeface="Arial" charset="0"/>
                <a:cs typeface="Arial" charset="0"/>
              </a:defRPr>
            </a:lvl1pPr>
          </a:lstStyle>
          <a:p>
            <a:pPr lvl="0"/>
            <a:r>
              <a:rPr lang="en-US" dirty="0"/>
              <a:t>CLICK TO EDIT MASTER</a:t>
            </a:r>
          </a:p>
        </p:txBody>
      </p:sp>
      <p:sp>
        <p:nvSpPr>
          <p:cNvPr id="14" name="Text Placeholder 10"/>
          <p:cNvSpPr>
            <a:spLocks noGrp="1"/>
          </p:cNvSpPr>
          <p:nvPr>
            <p:ph type="body" sz="quarter" idx="11" hasCustomPrompt="1"/>
          </p:nvPr>
        </p:nvSpPr>
        <p:spPr>
          <a:xfrm>
            <a:off x="8420099" y="6000751"/>
            <a:ext cx="3409951" cy="438151"/>
          </a:xfrm>
        </p:spPr>
        <p:txBody>
          <a:bodyPr>
            <a:normAutofit/>
          </a:bodyPr>
          <a:lstStyle>
            <a:lvl1pPr marL="0" indent="0">
              <a:buNone/>
              <a:defRPr sz="1800" b="0" i="0">
                <a:solidFill>
                  <a:schemeClr val="bg1"/>
                </a:solidFill>
                <a:latin typeface="Arial" charset="0"/>
                <a:ea typeface="Arial" charset="0"/>
                <a:cs typeface="Arial" charset="0"/>
              </a:defRPr>
            </a:lvl1pPr>
          </a:lstStyle>
          <a:p>
            <a:pPr lvl="0"/>
            <a:r>
              <a:rPr lang="en-US" dirty="0"/>
              <a:t>Click To Edit Master</a:t>
            </a:r>
          </a:p>
        </p:txBody>
      </p:sp>
      <p:sp>
        <p:nvSpPr>
          <p:cNvPr id="12" name="Picture Placeholder 5"/>
          <p:cNvSpPr>
            <a:spLocks noGrp="1"/>
          </p:cNvSpPr>
          <p:nvPr>
            <p:ph type="pic" sz="quarter" idx="12" hasCustomPrompt="1"/>
          </p:nvPr>
        </p:nvSpPr>
        <p:spPr>
          <a:xfrm>
            <a:off x="1877485" y="5384432"/>
            <a:ext cx="1217756" cy="1219200"/>
          </a:xfrm>
          <a:effectLst>
            <a:outerShdw blurRad="50800" dist="76200" dir="2700000" algn="tl" rotWithShape="0">
              <a:prstClr val="black">
                <a:alpha val="40000"/>
              </a:prstClr>
            </a:outerShdw>
          </a:effectLst>
        </p:spPr>
        <p:txBody>
          <a:bodyPr>
            <a:normAutofit/>
          </a:bodyPr>
          <a:lstStyle>
            <a:lvl1pPr marL="0" indent="0" algn="ctr">
              <a:buNone/>
              <a:defRPr sz="1867">
                <a:solidFill>
                  <a:schemeClr val="bg1"/>
                </a:solidFill>
                <a:latin typeface="Arial" panose="020B0604020202020204" pitchFamily="34" charset="0"/>
                <a:cs typeface="Arial" panose="020B0604020202020204" pitchFamily="34" charset="0"/>
              </a:defRPr>
            </a:lvl1pPr>
          </a:lstStyle>
          <a:p>
            <a:r>
              <a:rPr lang="en-US" dirty="0"/>
              <a:t>Logo</a:t>
            </a:r>
          </a:p>
        </p:txBody>
      </p:sp>
    </p:spTree>
    <p:extLst>
      <p:ext uri="{BB962C8B-B14F-4D97-AF65-F5344CB8AC3E}">
        <p14:creationId xmlns:p14="http://schemas.microsoft.com/office/powerpoint/2010/main" val="25269410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43F237-6885-944F-9823-A0DD643E3A1E}" type="datetimeFigureOut">
              <a:rPr lang="en-US" smtClean="0"/>
              <a:t>12/15/2023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B6E916-08D8-6644-ACE4-79A26D0A7421}" type="slidenum">
              <a:rPr lang="en-US" smtClean="0"/>
              <a:t>‹#›</a:t>
            </a:fld>
            <a:endParaRPr lang="en-US"/>
          </a:p>
        </p:txBody>
      </p:sp>
    </p:spTree>
    <p:extLst>
      <p:ext uri="{BB962C8B-B14F-4D97-AF65-F5344CB8AC3E}">
        <p14:creationId xmlns:p14="http://schemas.microsoft.com/office/powerpoint/2010/main" val="7020965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43F237-6885-944F-9823-A0DD643E3A1E}" type="datetimeFigureOut">
              <a:rPr lang="en-US" smtClean="0"/>
              <a:t>12/15/2023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AB6E916-08D8-6644-ACE4-79A26D0A7421}" type="slidenum">
              <a:rPr lang="en-US" smtClean="0"/>
              <a:t>‹#›</a:t>
            </a:fld>
            <a:endParaRPr lang="en-US"/>
          </a:p>
        </p:txBody>
      </p:sp>
    </p:spTree>
    <p:extLst>
      <p:ext uri="{BB962C8B-B14F-4D97-AF65-F5344CB8AC3E}">
        <p14:creationId xmlns:p14="http://schemas.microsoft.com/office/powerpoint/2010/main" val="24657263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43F237-6885-944F-9823-A0DD643E3A1E}" type="datetimeFigureOut">
              <a:rPr lang="en-US" smtClean="0"/>
              <a:t>12/15/2023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B6E916-08D8-6644-ACE4-79A26D0A7421}" type="slidenum">
              <a:rPr lang="en-US" smtClean="0"/>
              <a:t>‹#›</a:t>
            </a:fld>
            <a:endParaRPr lang="en-US"/>
          </a:p>
        </p:txBody>
      </p:sp>
    </p:spTree>
    <p:extLst>
      <p:ext uri="{BB962C8B-B14F-4D97-AF65-F5344CB8AC3E}">
        <p14:creationId xmlns:p14="http://schemas.microsoft.com/office/powerpoint/2010/main" val="27176699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43F237-6885-944F-9823-A0DD643E3A1E}" type="datetimeFigureOut">
              <a:rPr lang="en-US" smtClean="0"/>
              <a:t>12/15/2023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AB6E916-08D8-6644-ACE4-79A26D0A7421}" type="slidenum">
              <a:rPr lang="en-US" smtClean="0"/>
              <a:t>‹#›</a:t>
            </a:fld>
            <a:endParaRPr lang="en-US"/>
          </a:p>
        </p:txBody>
      </p:sp>
    </p:spTree>
    <p:extLst>
      <p:ext uri="{BB962C8B-B14F-4D97-AF65-F5344CB8AC3E}">
        <p14:creationId xmlns:p14="http://schemas.microsoft.com/office/powerpoint/2010/main" val="25612762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43F237-6885-944F-9823-A0DD643E3A1E}" type="datetimeFigureOut">
              <a:rPr lang="en-US" smtClean="0"/>
              <a:t>12/15/2023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B6E916-08D8-6644-ACE4-79A26D0A7421}" type="slidenum">
              <a:rPr lang="en-US" smtClean="0"/>
              <a:t>‹#›</a:t>
            </a:fld>
            <a:endParaRPr lang="en-US"/>
          </a:p>
        </p:txBody>
      </p:sp>
    </p:spTree>
    <p:extLst>
      <p:ext uri="{BB962C8B-B14F-4D97-AF65-F5344CB8AC3E}">
        <p14:creationId xmlns:p14="http://schemas.microsoft.com/office/powerpoint/2010/main" val="13500942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43F237-6885-944F-9823-A0DD643E3A1E}" type="datetimeFigureOut">
              <a:rPr lang="en-US" smtClean="0"/>
              <a:t>12/15/2023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B6E916-08D8-6644-ACE4-79A26D0A7421}" type="slidenum">
              <a:rPr lang="en-US" smtClean="0"/>
              <a:t>‹#›</a:t>
            </a:fld>
            <a:endParaRPr lang="en-US"/>
          </a:p>
        </p:txBody>
      </p:sp>
    </p:spTree>
    <p:extLst>
      <p:ext uri="{BB962C8B-B14F-4D97-AF65-F5344CB8AC3E}">
        <p14:creationId xmlns:p14="http://schemas.microsoft.com/office/powerpoint/2010/main" val="8787630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43F237-6885-944F-9823-A0DD643E3A1E}" type="datetimeFigureOut">
              <a:rPr lang="en-US" smtClean="0"/>
              <a:t>12/15/2023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B6E916-08D8-6644-ACE4-79A26D0A7421}" type="slidenum">
              <a:rPr lang="en-US" smtClean="0"/>
              <a:t>‹#›</a:t>
            </a:fld>
            <a:endParaRPr lang="en-US"/>
          </a:p>
        </p:txBody>
      </p:sp>
    </p:spTree>
    <p:extLst>
      <p:ext uri="{BB962C8B-B14F-4D97-AF65-F5344CB8AC3E}">
        <p14:creationId xmlns:p14="http://schemas.microsoft.com/office/powerpoint/2010/main" val="3189914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43F237-6885-944F-9823-A0DD643E3A1E}" type="datetimeFigureOut">
              <a:rPr lang="en-US" smtClean="0"/>
              <a:t>12/15/2023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B6E916-08D8-6644-ACE4-79A26D0A7421}" type="slidenum">
              <a:rPr lang="en-US" smtClean="0"/>
              <a:t>‹#›</a:t>
            </a:fld>
            <a:endParaRPr lang="en-US"/>
          </a:p>
        </p:txBody>
      </p:sp>
    </p:spTree>
    <p:extLst>
      <p:ext uri="{BB962C8B-B14F-4D97-AF65-F5344CB8AC3E}">
        <p14:creationId xmlns:p14="http://schemas.microsoft.com/office/powerpoint/2010/main" val="31342658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E6878-496C-4395-A5E0-C590D1CAE3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26D6D09-8A91-4A95-835C-501F4A6B07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D74F558-7F90-4E9D-AF38-E3357EE2EACB}"/>
              </a:ext>
            </a:extLst>
          </p:cNvPr>
          <p:cNvSpPr>
            <a:spLocks noGrp="1"/>
          </p:cNvSpPr>
          <p:nvPr>
            <p:ph type="dt" sz="half" idx="10"/>
          </p:nvPr>
        </p:nvSpPr>
        <p:spPr/>
        <p:txBody>
          <a:bodyPr/>
          <a:lstStyle/>
          <a:p>
            <a:fld id="{7A126A0F-04FD-4478-8C46-48501F766616}" type="datetimeFigureOut">
              <a:rPr lang="en-US" smtClean="0"/>
              <a:t>12/15/2023</a:t>
            </a:fld>
            <a:endParaRPr lang="en-US"/>
          </a:p>
        </p:txBody>
      </p:sp>
      <p:sp>
        <p:nvSpPr>
          <p:cNvPr id="5" name="Footer Placeholder 4">
            <a:extLst>
              <a:ext uri="{FF2B5EF4-FFF2-40B4-BE49-F238E27FC236}">
                <a16:creationId xmlns:a16="http://schemas.microsoft.com/office/drawing/2014/main" id="{732F95F9-09E7-4803-99FD-D013A073E1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43E650-31D3-4CD5-8BCB-9E7B2F515124}"/>
              </a:ext>
            </a:extLst>
          </p:cNvPr>
          <p:cNvSpPr>
            <a:spLocks noGrp="1"/>
          </p:cNvSpPr>
          <p:nvPr>
            <p:ph type="sldNum" sz="quarter" idx="12"/>
          </p:nvPr>
        </p:nvSpPr>
        <p:spPr/>
        <p:txBody>
          <a:bodyPr/>
          <a:lstStyle/>
          <a:p>
            <a:fld id="{246F562B-D1C5-4626-903F-F0B3D2297D53}" type="slidenum">
              <a:rPr lang="en-US" smtClean="0"/>
              <a:t>‹#›</a:t>
            </a:fld>
            <a:endParaRPr lang="en-US"/>
          </a:p>
        </p:txBody>
      </p:sp>
    </p:spTree>
    <p:extLst>
      <p:ext uri="{BB962C8B-B14F-4D97-AF65-F5344CB8AC3E}">
        <p14:creationId xmlns:p14="http://schemas.microsoft.com/office/powerpoint/2010/main" val="36414239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130E3-58B6-4C8D-90E3-B146961F1B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1537E8-140D-4DB2-B074-06BC55AAF2B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1515C0-464F-4BF2-BFAA-5A48DAD2BBDB}"/>
              </a:ext>
            </a:extLst>
          </p:cNvPr>
          <p:cNvSpPr>
            <a:spLocks noGrp="1"/>
          </p:cNvSpPr>
          <p:nvPr>
            <p:ph type="dt" sz="half" idx="10"/>
          </p:nvPr>
        </p:nvSpPr>
        <p:spPr/>
        <p:txBody>
          <a:bodyPr/>
          <a:lstStyle/>
          <a:p>
            <a:fld id="{7A126A0F-04FD-4478-8C46-48501F766616}" type="datetimeFigureOut">
              <a:rPr lang="en-US" smtClean="0"/>
              <a:t>12/15/2023</a:t>
            </a:fld>
            <a:endParaRPr lang="en-US"/>
          </a:p>
        </p:txBody>
      </p:sp>
      <p:sp>
        <p:nvSpPr>
          <p:cNvPr id="5" name="Footer Placeholder 4">
            <a:extLst>
              <a:ext uri="{FF2B5EF4-FFF2-40B4-BE49-F238E27FC236}">
                <a16:creationId xmlns:a16="http://schemas.microsoft.com/office/drawing/2014/main" id="{891F7719-387A-434C-979C-CB7FC6DF89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F8C20B-2068-4E3B-9F46-72519888EB97}"/>
              </a:ext>
            </a:extLst>
          </p:cNvPr>
          <p:cNvSpPr>
            <a:spLocks noGrp="1"/>
          </p:cNvSpPr>
          <p:nvPr>
            <p:ph type="sldNum" sz="quarter" idx="12"/>
          </p:nvPr>
        </p:nvSpPr>
        <p:spPr/>
        <p:txBody>
          <a:bodyPr/>
          <a:lstStyle/>
          <a:p>
            <a:fld id="{246F562B-D1C5-4626-903F-F0B3D2297D53}" type="slidenum">
              <a:rPr lang="en-US" smtClean="0"/>
              <a:t>‹#›</a:t>
            </a:fld>
            <a:endParaRPr lang="en-US"/>
          </a:p>
        </p:txBody>
      </p:sp>
    </p:spTree>
    <p:extLst>
      <p:ext uri="{BB962C8B-B14F-4D97-AF65-F5344CB8AC3E}">
        <p14:creationId xmlns:p14="http://schemas.microsoft.com/office/powerpoint/2010/main" val="1685257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9" name="Rectangle 8"/>
          <p:cNvSpPr/>
          <p:nvPr userDrawn="1"/>
        </p:nvSpPr>
        <p:spPr>
          <a:xfrm>
            <a:off x="0" y="0"/>
            <a:ext cx="12192000" cy="6858000"/>
          </a:xfrm>
          <a:prstGeom prst="rect">
            <a:avLst/>
          </a:prstGeom>
          <a:solidFill>
            <a:srgbClr val="004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6" name="Picture 5"/>
          <p:cNvPicPr>
            <a:picLocks noChangeAspect="1"/>
          </p:cNvPicPr>
          <p:nvPr userDrawn="1"/>
        </p:nvPicPr>
        <p:blipFill>
          <a:blip r:embed="rId2">
            <a:alphaModFix amt="85000"/>
            <a:extLst>
              <a:ext uri="{28A0092B-C50C-407E-A947-70E740481C1C}">
                <a14:useLocalDpi xmlns:a14="http://schemas.microsoft.com/office/drawing/2010/main" val="0"/>
              </a:ext>
            </a:extLst>
          </a:blip>
          <a:stretch>
            <a:fillRect/>
          </a:stretch>
        </p:blipFill>
        <p:spPr>
          <a:xfrm>
            <a:off x="-1" y="1"/>
            <a:ext cx="12204192" cy="6883164"/>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52683" y="5455109"/>
            <a:ext cx="1292352" cy="1155875"/>
          </a:xfrm>
          <a:prstGeom prst="rect">
            <a:avLst/>
          </a:prstGeom>
          <a:effectLst>
            <a:outerShdw blurRad="50800" dist="76200" dir="2700000" algn="tl" rotWithShape="0">
              <a:prstClr val="black">
                <a:alpha val="40000"/>
              </a:prstClr>
            </a:outerShdw>
          </a:effectLst>
        </p:spPr>
      </p:pic>
      <p:sp>
        <p:nvSpPr>
          <p:cNvPr id="2" name="Title 1"/>
          <p:cNvSpPr>
            <a:spLocks noGrp="1"/>
          </p:cNvSpPr>
          <p:nvPr>
            <p:ph type="ctrTitle" hasCustomPrompt="1"/>
          </p:nvPr>
        </p:nvSpPr>
        <p:spPr>
          <a:xfrm>
            <a:off x="920817" y="1653282"/>
            <a:ext cx="9144000" cy="1751749"/>
          </a:xfrm>
          <a:effectLst>
            <a:outerShdw blurRad="50800" dist="76200" dir="2700000" algn="tl" rotWithShape="0">
              <a:prstClr val="black">
                <a:alpha val="40000"/>
              </a:prstClr>
            </a:outerShdw>
          </a:effectLst>
        </p:spPr>
        <p:txBody>
          <a:bodyPr anchor="t">
            <a:normAutofit/>
          </a:bodyPr>
          <a:lstStyle>
            <a:lvl1pPr algn="l">
              <a:defRPr sz="5333" b="1" i="0">
                <a:solidFill>
                  <a:schemeClr val="bg1"/>
                </a:solidFill>
                <a:latin typeface="Arial" charset="0"/>
                <a:ea typeface="Arial" charset="0"/>
                <a:cs typeface="Arial" charset="0"/>
              </a:defRPr>
            </a:lvl1pPr>
          </a:lstStyle>
          <a:p>
            <a:r>
              <a:rPr lang="en-US" dirty="0"/>
              <a:t>CLICK TO EDIT MASTER TITLE STYLE</a:t>
            </a:r>
          </a:p>
        </p:txBody>
      </p:sp>
      <p:sp>
        <p:nvSpPr>
          <p:cNvPr id="3" name="Subtitle 2"/>
          <p:cNvSpPr>
            <a:spLocks noGrp="1"/>
          </p:cNvSpPr>
          <p:nvPr>
            <p:ph type="subTitle" idx="1"/>
          </p:nvPr>
        </p:nvSpPr>
        <p:spPr>
          <a:xfrm>
            <a:off x="920817" y="3435865"/>
            <a:ext cx="9144000" cy="1655763"/>
          </a:xfrm>
          <a:effectLst>
            <a:outerShdw blurRad="50800" dist="76200" dir="2700000" algn="tl" rotWithShape="0">
              <a:prstClr val="black">
                <a:alpha val="40000"/>
              </a:prstClr>
            </a:outerShdw>
          </a:effectLst>
        </p:spPr>
        <p:txBody>
          <a:bodyPr>
            <a:normAutofit/>
          </a:bodyPr>
          <a:lstStyle>
            <a:lvl1pPr marL="0" indent="0" algn="l">
              <a:buNone/>
              <a:defRPr sz="3733" b="1" i="0">
                <a:solidFill>
                  <a:schemeClr val="bg1"/>
                </a:solidFill>
                <a:latin typeface="Arial" charset="0"/>
                <a:ea typeface="Arial" charset="0"/>
                <a:cs typeface="Arial"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cxnSp>
        <p:nvCxnSpPr>
          <p:cNvPr id="7" name="Straight Connector 6"/>
          <p:cNvCxnSpPr/>
          <p:nvPr userDrawn="1"/>
        </p:nvCxnSpPr>
        <p:spPr>
          <a:xfrm>
            <a:off x="1085851" y="1312425"/>
            <a:ext cx="792480" cy="0"/>
          </a:xfrm>
          <a:prstGeom prst="line">
            <a:avLst/>
          </a:prstGeom>
          <a:ln w="76200">
            <a:solidFill>
              <a:srgbClr val="FFCE00"/>
            </a:solidFill>
          </a:ln>
        </p:spPr>
        <p:style>
          <a:lnRef idx="1">
            <a:schemeClr val="accent1"/>
          </a:lnRef>
          <a:fillRef idx="0">
            <a:schemeClr val="accent1"/>
          </a:fillRef>
          <a:effectRef idx="0">
            <a:schemeClr val="accent1"/>
          </a:effectRef>
          <a:fontRef idx="minor">
            <a:schemeClr val="tx1"/>
          </a:fontRef>
        </p:style>
      </p:cxnSp>
      <p:sp>
        <p:nvSpPr>
          <p:cNvPr id="10" name="Picture Placeholder 5"/>
          <p:cNvSpPr>
            <a:spLocks noGrp="1"/>
          </p:cNvSpPr>
          <p:nvPr>
            <p:ph type="pic" sz="quarter" idx="12" hasCustomPrompt="1"/>
          </p:nvPr>
        </p:nvSpPr>
        <p:spPr>
          <a:xfrm>
            <a:off x="9335709" y="5513137"/>
            <a:ext cx="1070008" cy="1071276"/>
          </a:xfrm>
          <a:effectLst>
            <a:outerShdw blurRad="50800" dist="76200" dir="2700000" algn="tl" rotWithShape="0">
              <a:prstClr val="black">
                <a:alpha val="40000"/>
              </a:prstClr>
            </a:outerShdw>
          </a:effectLst>
        </p:spPr>
        <p:txBody>
          <a:bodyPr>
            <a:normAutofit/>
          </a:bodyPr>
          <a:lstStyle>
            <a:lvl1pPr marL="0" indent="0" algn="ctr">
              <a:buNone/>
              <a:defRPr sz="1867">
                <a:solidFill>
                  <a:schemeClr val="bg1"/>
                </a:solidFill>
                <a:latin typeface="Arial" panose="020B0604020202020204" pitchFamily="34" charset="0"/>
                <a:cs typeface="Arial" panose="020B0604020202020204" pitchFamily="34" charset="0"/>
              </a:defRPr>
            </a:lvl1pPr>
          </a:lstStyle>
          <a:p>
            <a:r>
              <a:rPr lang="en-US" dirty="0"/>
              <a:t>Logo</a:t>
            </a:r>
          </a:p>
        </p:txBody>
      </p:sp>
    </p:spTree>
    <p:extLst>
      <p:ext uri="{BB962C8B-B14F-4D97-AF65-F5344CB8AC3E}">
        <p14:creationId xmlns:p14="http://schemas.microsoft.com/office/powerpoint/2010/main" val="3935953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D5C8F-1D44-4319-BA4A-D5D754677F4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7BC2375-3E51-4C26-BDA3-4C88EEAC2F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C2D603-5B55-4B6F-AFAE-1BB6FECF30AA}"/>
              </a:ext>
            </a:extLst>
          </p:cNvPr>
          <p:cNvSpPr>
            <a:spLocks noGrp="1"/>
          </p:cNvSpPr>
          <p:nvPr>
            <p:ph type="dt" sz="half" idx="10"/>
          </p:nvPr>
        </p:nvSpPr>
        <p:spPr/>
        <p:txBody>
          <a:bodyPr/>
          <a:lstStyle/>
          <a:p>
            <a:fld id="{7A126A0F-04FD-4478-8C46-48501F766616}" type="datetimeFigureOut">
              <a:rPr lang="en-US" smtClean="0"/>
              <a:t>12/15/2023</a:t>
            </a:fld>
            <a:endParaRPr lang="en-US"/>
          </a:p>
        </p:txBody>
      </p:sp>
      <p:sp>
        <p:nvSpPr>
          <p:cNvPr id="5" name="Footer Placeholder 4">
            <a:extLst>
              <a:ext uri="{FF2B5EF4-FFF2-40B4-BE49-F238E27FC236}">
                <a16:creationId xmlns:a16="http://schemas.microsoft.com/office/drawing/2014/main" id="{531530D1-1645-41C9-A6C6-009DBDB4D0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13C499-E2E4-487C-AC67-0B9FDF6C435B}"/>
              </a:ext>
            </a:extLst>
          </p:cNvPr>
          <p:cNvSpPr>
            <a:spLocks noGrp="1"/>
          </p:cNvSpPr>
          <p:nvPr>
            <p:ph type="sldNum" sz="quarter" idx="12"/>
          </p:nvPr>
        </p:nvSpPr>
        <p:spPr/>
        <p:txBody>
          <a:bodyPr/>
          <a:lstStyle/>
          <a:p>
            <a:fld id="{246F562B-D1C5-4626-903F-F0B3D2297D53}" type="slidenum">
              <a:rPr lang="en-US" smtClean="0"/>
              <a:t>‹#›</a:t>
            </a:fld>
            <a:endParaRPr lang="en-US"/>
          </a:p>
        </p:txBody>
      </p:sp>
    </p:spTree>
    <p:extLst>
      <p:ext uri="{BB962C8B-B14F-4D97-AF65-F5344CB8AC3E}">
        <p14:creationId xmlns:p14="http://schemas.microsoft.com/office/powerpoint/2010/main" val="7719375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7DB50-0673-40E3-A1DC-2736861908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88BBA8-612A-4D86-8630-172A698E3C0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608CB24-5B10-4C73-BBE9-51C19BA99E8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2F018D-8E13-461B-A9C8-33A4569EB0E2}"/>
              </a:ext>
            </a:extLst>
          </p:cNvPr>
          <p:cNvSpPr>
            <a:spLocks noGrp="1"/>
          </p:cNvSpPr>
          <p:nvPr>
            <p:ph type="dt" sz="half" idx="10"/>
          </p:nvPr>
        </p:nvSpPr>
        <p:spPr/>
        <p:txBody>
          <a:bodyPr/>
          <a:lstStyle/>
          <a:p>
            <a:fld id="{7A126A0F-04FD-4478-8C46-48501F766616}" type="datetimeFigureOut">
              <a:rPr lang="en-US" smtClean="0"/>
              <a:t>12/15/2023</a:t>
            </a:fld>
            <a:endParaRPr lang="en-US"/>
          </a:p>
        </p:txBody>
      </p:sp>
      <p:sp>
        <p:nvSpPr>
          <p:cNvPr id="6" name="Footer Placeholder 5">
            <a:extLst>
              <a:ext uri="{FF2B5EF4-FFF2-40B4-BE49-F238E27FC236}">
                <a16:creationId xmlns:a16="http://schemas.microsoft.com/office/drawing/2014/main" id="{8A659BB4-A5E9-485A-84B6-E57CBBAD39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C2E43B-0E02-46D8-8E21-68581749B79A}"/>
              </a:ext>
            </a:extLst>
          </p:cNvPr>
          <p:cNvSpPr>
            <a:spLocks noGrp="1"/>
          </p:cNvSpPr>
          <p:nvPr>
            <p:ph type="sldNum" sz="quarter" idx="12"/>
          </p:nvPr>
        </p:nvSpPr>
        <p:spPr/>
        <p:txBody>
          <a:bodyPr/>
          <a:lstStyle/>
          <a:p>
            <a:fld id="{246F562B-D1C5-4626-903F-F0B3D2297D53}" type="slidenum">
              <a:rPr lang="en-US" smtClean="0"/>
              <a:t>‹#›</a:t>
            </a:fld>
            <a:endParaRPr lang="en-US"/>
          </a:p>
        </p:txBody>
      </p:sp>
    </p:spTree>
    <p:extLst>
      <p:ext uri="{BB962C8B-B14F-4D97-AF65-F5344CB8AC3E}">
        <p14:creationId xmlns:p14="http://schemas.microsoft.com/office/powerpoint/2010/main" val="39502216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32490-586E-4452-9142-C3863F149F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34F6DAA-7692-44E9-B37C-B9451AA86B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C164C8D-51AB-454C-8300-D8CA4C34B3C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C7B7F7-9727-4794-8DBC-DD73E189B9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A228962-5A17-4165-ADAC-C55B21D504C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BD0FD62-D70A-4AB8-81CD-8C1ED477D409}"/>
              </a:ext>
            </a:extLst>
          </p:cNvPr>
          <p:cNvSpPr>
            <a:spLocks noGrp="1"/>
          </p:cNvSpPr>
          <p:nvPr>
            <p:ph type="dt" sz="half" idx="10"/>
          </p:nvPr>
        </p:nvSpPr>
        <p:spPr/>
        <p:txBody>
          <a:bodyPr/>
          <a:lstStyle/>
          <a:p>
            <a:fld id="{7A126A0F-04FD-4478-8C46-48501F766616}" type="datetimeFigureOut">
              <a:rPr lang="en-US" smtClean="0"/>
              <a:t>12/15/2023</a:t>
            </a:fld>
            <a:endParaRPr lang="en-US"/>
          </a:p>
        </p:txBody>
      </p:sp>
      <p:sp>
        <p:nvSpPr>
          <p:cNvPr id="8" name="Footer Placeholder 7">
            <a:extLst>
              <a:ext uri="{FF2B5EF4-FFF2-40B4-BE49-F238E27FC236}">
                <a16:creationId xmlns:a16="http://schemas.microsoft.com/office/drawing/2014/main" id="{A4447362-ADF5-4657-A95F-BE38B0E545F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FD5BD2A-FDEC-4572-A48B-7F654A701E51}"/>
              </a:ext>
            </a:extLst>
          </p:cNvPr>
          <p:cNvSpPr>
            <a:spLocks noGrp="1"/>
          </p:cNvSpPr>
          <p:nvPr>
            <p:ph type="sldNum" sz="quarter" idx="12"/>
          </p:nvPr>
        </p:nvSpPr>
        <p:spPr/>
        <p:txBody>
          <a:bodyPr/>
          <a:lstStyle/>
          <a:p>
            <a:fld id="{246F562B-D1C5-4626-903F-F0B3D2297D53}" type="slidenum">
              <a:rPr lang="en-US" smtClean="0"/>
              <a:t>‹#›</a:t>
            </a:fld>
            <a:endParaRPr lang="en-US"/>
          </a:p>
        </p:txBody>
      </p:sp>
    </p:spTree>
    <p:extLst>
      <p:ext uri="{BB962C8B-B14F-4D97-AF65-F5344CB8AC3E}">
        <p14:creationId xmlns:p14="http://schemas.microsoft.com/office/powerpoint/2010/main" val="6751120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A03EB-8188-45D6-9534-92F32926853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8A1D5B6-502B-4ADF-87B5-B51F6DABF737}"/>
              </a:ext>
            </a:extLst>
          </p:cNvPr>
          <p:cNvSpPr>
            <a:spLocks noGrp="1"/>
          </p:cNvSpPr>
          <p:nvPr>
            <p:ph type="dt" sz="half" idx="10"/>
          </p:nvPr>
        </p:nvSpPr>
        <p:spPr/>
        <p:txBody>
          <a:bodyPr/>
          <a:lstStyle/>
          <a:p>
            <a:fld id="{7A126A0F-04FD-4478-8C46-48501F766616}" type="datetimeFigureOut">
              <a:rPr lang="en-US" smtClean="0"/>
              <a:t>12/15/2023</a:t>
            </a:fld>
            <a:endParaRPr lang="en-US"/>
          </a:p>
        </p:txBody>
      </p:sp>
      <p:sp>
        <p:nvSpPr>
          <p:cNvPr id="4" name="Footer Placeholder 3">
            <a:extLst>
              <a:ext uri="{FF2B5EF4-FFF2-40B4-BE49-F238E27FC236}">
                <a16:creationId xmlns:a16="http://schemas.microsoft.com/office/drawing/2014/main" id="{6DC4C5DD-E6FE-42A6-9F37-DCDC1F945ED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196BC72-EB2F-420B-BF25-C6E992D4D3CF}"/>
              </a:ext>
            </a:extLst>
          </p:cNvPr>
          <p:cNvSpPr>
            <a:spLocks noGrp="1"/>
          </p:cNvSpPr>
          <p:nvPr>
            <p:ph type="sldNum" sz="quarter" idx="12"/>
          </p:nvPr>
        </p:nvSpPr>
        <p:spPr/>
        <p:txBody>
          <a:bodyPr/>
          <a:lstStyle/>
          <a:p>
            <a:fld id="{246F562B-D1C5-4626-903F-F0B3D2297D53}" type="slidenum">
              <a:rPr lang="en-US" smtClean="0"/>
              <a:t>‹#›</a:t>
            </a:fld>
            <a:endParaRPr lang="en-US"/>
          </a:p>
        </p:txBody>
      </p:sp>
    </p:spTree>
    <p:extLst>
      <p:ext uri="{BB962C8B-B14F-4D97-AF65-F5344CB8AC3E}">
        <p14:creationId xmlns:p14="http://schemas.microsoft.com/office/powerpoint/2010/main" val="24389719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27ED96-4435-4408-8316-641CA287AD0E}"/>
              </a:ext>
            </a:extLst>
          </p:cNvPr>
          <p:cNvSpPr>
            <a:spLocks noGrp="1"/>
          </p:cNvSpPr>
          <p:nvPr>
            <p:ph type="dt" sz="half" idx="10"/>
          </p:nvPr>
        </p:nvSpPr>
        <p:spPr/>
        <p:txBody>
          <a:bodyPr/>
          <a:lstStyle/>
          <a:p>
            <a:fld id="{7A126A0F-04FD-4478-8C46-48501F766616}" type="datetimeFigureOut">
              <a:rPr lang="en-US" smtClean="0"/>
              <a:t>12/15/2023</a:t>
            </a:fld>
            <a:endParaRPr lang="en-US"/>
          </a:p>
        </p:txBody>
      </p:sp>
      <p:sp>
        <p:nvSpPr>
          <p:cNvPr id="3" name="Footer Placeholder 2">
            <a:extLst>
              <a:ext uri="{FF2B5EF4-FFF2-40B4-BE49-F238E27FC236}">
                <a16:creationId xmlns:a16="http://schemas.microsoft.com/office/drawing/2014/main" id="{26F6953B-8E4D-4604-806A-C24A46F103D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69FA97-332C-441D-AF89-00871BB3C4E9}"/>
              </a:ext>
            </a:extLst>
          </p:cNvPr>
          <p:cNvSpPr>
            <a:spLocks noGrp="1"/>
          </p:cNvSpPr>
          <p:nvPr>
            <p:ph type="sldNum" sz="quarter" idx="12"/>
          </p:nvPr>
        </p:nvSpPr>
        <p:spPr/>
        <p:txBody>
          <a:bodyPr/>
          <a:lstStyle/>
          <a:p>
            <a:fld id="{246F562B-D1C5-4626-903F-F0B3D2297D53}" type="slidenum">
              <a:rPr lang="en-US" smtClean="0"/>
              <a:t>‹#›</a:t>
            </a:fld>
            <a:endParaRPr lang="en-US"/>
          </a:p>
        </p:txBody>
      </p:sp>
    </p:spTree>
    <p:extLst>
      <p:ext uri="{BB962C8B-B14F-4D97-AF65-F5344CB8AC3E}">
        <p14:creationId xmlns:p14="http://schemas.microsoft.com/office/powerpoint/2010/main" val="26832867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5BA4C-F62A-4CFE-A045-64769950E1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AE6CB6-A3BB-47A1-B740-58055CDD5D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52D992B-39EB-4BB1-8930-E99890726D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91A854-01D6-4B1F-9066-2846C071E734}"/>
              </a:ext>
            </a:extLst>
          </p:cNvPr>
          <p:cNvSpPr>
            <a:spLocks noGrp="1"/>
          </p:cNvSpPr>
          <p:nvPr>
            <p:ph type="dt" sz="half" idx="10"/>
          </p:nvPr>
        </p:nvSpPr>
        <p:spPr/>
        <p:txBody>
          <a:bodyPr/>
          <a:lstStyle/>
          <a:p>
            <a:fld id="{7A126A0F-04FD-4478-8C46-48501F766616}" type="datetimeFigureOut">
              <a:rPr lang="en-US" smtClean="0"/>
              <a:t>12/15/2023</a:t>
            </a:fld>
            <a:endParaRPr lang="en-US"/>
          </a:p>
        </p:txBody>
      </p:sp>
      <p:sp>
        <p:nvSpPr>
          <p:cNvPr id="6" name="Footer Placeholder 5">
            <a:extLst>
              <a:ext uri="{FF2B5EF4-FFF2-40B4-BE49-F238E27FC236}">
                <a16:creationId xmlns:a16="http://schemas.microsoft.com/office/drawing/2014/main" id="{2405BC9E-4CD1-4AAF-ADAB-F6D5D5C8A7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B14DF4-B7FE-4375-93C2-D74E9BC89C43}"/>
              </a:ext>
            </a:extLst>
          </p:cNvPr>
          <p:cNvSpPr>
            <a:spLocks noGrp="1"/>
          </p:cNvSpPr>
          <p:nvPr>
            <p:ph type="sldNum" sz="quarter" idx="12"/>
          </p:nvPr>
        </p:nvSpPr>
        <p:spPr/>
        <p:txBody>
          <a:bodyPr/>
          <a:lstStyle/>
          <a:p>
            <a:fld id="{246F562B-D1C5-4626-903F-F0B3D2297D53}" type="slidenum">
              <a:rPr lang="en-US" smtClean="0"/>
              <a:t>‹#›</a:t>
            </a:fld>
            <a:endParaRPr lang="en-US"/>
          </a:p>
        </p:txBody>
      </p:sp>
    </p:spTree>
    <p:extLst>
      <p:ext uri="{BB962C8B-B14F-4D97-AF65-F5344CB8AC3E}">
        <p14:creationId xmlns:p14="http://schemas.microsoft.com/office/powerpoint/2010/main" val="8492568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8B3CA-F697-46FF-B3DC-BE70DFE28F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6A2939-D843-4DF0-9F56-A52C983E90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9BB621-FE47-45F2-A7B6-21F3A4EAC1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8C3ABF-6FC8-4F83-85C8-62C21DB13660}"/>
              </a:ext>
            </a:extLst>
          </p:cNvPr>
          <p:cNvSpPr>
            <a:spLocks noGrp="1"/>
          </p:cNvSpPr>
          <p:nvPr>
            <p:ph type="dt" sz="half" idx="10"/>
          </p:nvPr>
        </p:nvSpPr>
        <p:spPr/>
        <p:txBody>
          <a:bodyPr/>
          <a:lstStyle/>
          <a:p>
            <a:fld id="{7A126A0F-04FD-4478-8C46-48501F766616}" type="datetimeFigureOut">
              <a:rPr lang="en-US" smtClean="0"/>
              <a:t>12/15/2023</a:t>
            </a:fld>
            <a:endParaRPr lang="en-US"/>
          </a:p>
        </p:txBody>
      </p:sp>
      <p:sp>
        <p:nvSpPr>
          <p:cNvPr id="6" name="Footer Placeholder 5">
            <a:extLst>
              <a:ext uri="{FF2B5EF4-FFF2-40B4-BE49-F238E27FC236}">
                <a16:creationId xmlns:a16="http://schemas.microsoft.com/office/drawing/2014/main" id="{D07FBD6A-19A2-4542-807C-34ED1525E4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57A51B-E586-41F1-A1D4-E2D397F94475}"/>
              </a:ext>
            </a:extLst>
          </p:cNvPr>
          <p:cNvSpPr>
            <a:spLocks noGrp="1"/>
          </p:cNvSpPr>
          <p:nvPr>
            <p:ph type="sldNum" sz="quarter" idx="12"/>
          </p:nvPr>
        </p:nvSpPr>
        <p:spPr/>
        <p:txBody>
          <a:bodyPr/>
          <a:lstStyle/>
          <a:p>
            <a:fld id="{246F562B-D1C5-4626-903F-F0B3D2297D53}" type="slidenum">
              <a:rPr lang="en-US" smtClean="0"/>
              <a:t>‹#›</a:t>
            </a:fld>
            <a:endParaRPr lang="en-US"/>
          </a:p>
        </p:txBody>
      </p:sp>
    </p:spTree>
    <p:extLst>
      <p:ext uri="{BB962C8B-B14F-4D97-AF65-F5344CB8AC3E}">
        <p14:creationId xmlns:p14="http://schemas.microsoft.com/office/powerpoint/2010/main" val="3423015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68E8E-D0C8-4177-92BA-82B4F711920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39A30F-0162-4E28-AE22-F6D095F038E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527C9B-FE6A-4081-B222-DBD9889211E7}"/>
              </a:ext>
            </a:extLst>
          </p:cNvPr>
          <p:cNvSpPr>
            <a:spLocks noGrp="1"/>
          </p:cNvSpPr>
          <p:nvPr>
            <p:ph type="dt" sz="half" idx="10"/>
          </p:nvPr>
        </p:nvSpPr>
        <p:spPr/>
        <p:txBody>
          <a:bodyPr/>
          <a:lstStyle/>
          <a:p>
            <a:fld id="{7A126A0F-04FD-4478-8C46-48501F766616}" type="datetimeFigureOut">
              <a:rPr lang="en-US" smtClean="0"/>
              <a:t>12/15/2023</a:t>
            </a:fld>
            <a:endParaRPr lang="en-US"/>
          </a:p>
        </p:txBody>
      </p:sp>
      <p:sp>
        <p:nvSpPr>
          <p:cNvPr id="5" name="Footer Placeholder 4">
            <a:extLst>
              <a:ext uri="{FF2B5EF4-FFF2-40B4-BE49-F238E27FC236}">
                <a16:creationId xmlns:a16="http://schemas.microsoft.com/office/drawing/2014/main" id="{AA1A00D5-4E51-427E-A770-CBEFF0038F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1E53B5-8C27-4FE5-A612-08A86E99ED20}"/>
              </a:ext>
            </a:extLst>
          </p:cNvPr>
          <p:cNvSpPr>
            <a:spLocks noGrp="1"/>
          </p:cNvSpPr>
          <p:nvPr>
            <p:ph type="sldNum" sz="quarter" idx="12"/>
          </p:nvPr>
        </p:nvSpPr>
        <p:spPr/>
        <p:txBody>
          <a:bodyPr/>
          <a:lstStyle/>
          <a:p>
            <a:fld id="{246F562B-D1C5-4626-903F-F0B3D2297D53}" type="slidenum">
              <a:rPr lang="en-US" smtClean="0"/>
              <a:t>‹#›</a:t>
            </a:fld>
            <a:endParaRPr lang="en-US"/>
          </a:p>
        </p:txBody>
      </p:sp>
    </p:spTree>
    <p:extLst>
      <p:ext uri="{BB962C8B-B14F-4D97-AF65-F5344CB8AC3E}">
        <p14:creationId xmlns:p14="http://schemas.microsoft.com/office/powerpoint/2010/main" val="12024790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D03184-4CA1-4EFC-87B1-17314F694AC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8F98BE-1052-4421-B74E-C1D705CE66F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8271A9-8D65-458F-A307-E590D996D81F}"/>
              </a:ext>
            </a:extLst>
          </p:cNvPr>
          <p:cNvSpPr>
            <a:spLocks noGrp="1"/>
          </p:cNvSpPr>
          <p:nvPr>
            <p:ph type="dt" sz="half" idx="10"/>
          </p:nvPr>
        </p:nvSpPr>
        <p:spPr/>
        <p:txBody>
          <a:bodyPr/>
          <a:lstStyle/>
          <a:p>
            <a:fld id="{7A126A0F-04FD-4478-8C46-48501F766616}" type="datetimeFigureOut">
              <a:rPr lang="en-US" smtClean="0"/>
              <a:t>12/15/2023</a:t>
            </a:fld>
            <a:endParaRPr lang="en-US"/>
          </a:p>
        </p:txBody>
      </p:sp>
      <p:sp>
        <p:nvSpPr>
          <p:cNvPr id="5" name="Footer Placeholder 4">
            <a:extLst>
              <a:ext uri="{FF2B5EF4-FFF2-40B4-BE49-F238E27FC236}">
                <a16:creationId xmlns:a16="http://schemas.microsoft.com/office/drawing/2014/main" id="{A0656694-4FCA-4576-93C3-94B13265D5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E24F48-E09B-43A2-9603-14B5BD0A6772}"/>
              </a:ext>
            </a:extLst>
          </p:cNvPr>
          <p:cNvSpPr>
            <a:spLocks noGrp="1"/>
          </p:cNvSpPr>
          <p:nvPr>
            <p:ph type="sldNum" sz="quarter" idx="12"/>
          </p:nvPr>
        </p:nvSpPr>
        <p:spPr/>
        <p:txBody>
          <a:bodyPr/>
          <a:lstStyle/>
          <a:p>
            <a:fld id="{246F562B-D1C5-4626-903F-F0B3D2297D53}" type="slidenum">
              <a:rPr lang="en-US" smtClean="0"/>
              <a:t>‹#›</a:t>
            </a:fld>
            <a:endParaRPr lang="en-US"/>
          </a:p>
        </p:txBody>
      </p:sp>
    </p:spTree>
    <p:extLst>
      <p:ext uri="{BB962C8B-B14F-4D97-AF65-F5344CB8AC3E}">
        <p14:creationId xmlns:p14="http://schemas.microsoft.com/office/powerpoint/2010/main" val="13071718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10" name="Rectangle 9"/>
          <p:cNvSpPr/>
          <p:nvPr userDrawn="1"/>
        </p:nvSpPr>
        <p:spPr>
          <a:xfrm>
            <a:off x="0" y="0"/>
            <a:ext cx="12192000" cy="6858000"/>
          </a:xfrm>
          <a:prstGeom prst="rect">
            <a:avLst/>
          </a:prstGeom>
          <a:solidFill>
            <a:srgbClr val="004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hasCustomPrompt="1"/>
          </p:nvPr>
        </p:nvSpPr>
        <p:spPr>
          <a:xfrm>
            <a:off x="486583" y="611508"/>
            <a:ext cx="5150008" cy="961083"/>
          </a:xfrm>
        </p:spPr>
        <p:txBody>
          <a:bodyPr anchor="t">
            <a:normAutofit/>
          </a:bodyPr>
          <a:lstStyle>
            <a:lvl1pPr>
              <a:defRPr sz="4267" b="1" i="0">
                <a:solidFill>
                  <a:schemeClr val="bg1"/>
                </a:solidFill>
                <a:latin typeface="Arial" charset="0"/>
                <a:ea typeface="Arial" charset="0"/>
                <a:cs typeface="Arial" charset="0"/>
              </a:defRPr>
            </a:lvl1pPr>
          </a:lstStyle>
          <a:p>
            <a:r>
              <a:rPr lang="en-US" dirty="0"/>
              <a:t>CLICK TO EDIT MASTER TITLE STYLE</a:t>
            </a:r>
          </a:p>
        </p:txBody>
      </p:sp>
      <p:cxnSp>
        <p:nvCxnSpPr>
          <p:cNvPr id="7" name="Straight Connector 6"/>
          <p:cNvCxnSpPr/>
          <p:nvPr userDrawn="1"/>
        </p:nvCxnSpPr>
        <p:spPr>
          <a:xfrm>
            <a:off x="592599" y="441692"/>
            <a:ext cx="792480" cy="0"/>
          </a:xfrm>
          <a:prstGeom prst="line">
            <a:avLst/>
          </a:prstGeom>
          <a:ln w="76200">
            <a:solidFill>
              <a:srgbClr val="FFCE00"/>
            </a:solidFill>
          </a:ln>
        </p:spPr>
        <p:style>
          <a:lnRef idx="1">
            <a:schemeClr val="accent1"/>
          </a:lnRef>
          <a:fillRef idx="0">
            <a:schemeClr val="accent1"/>
          </a:fillRef>
          <a:effectRef idx="0">
            <a:schemeClr val="accent1"/>
          </a:effectRef>
          <a:fontRef idx="minor">
            <a:schemeClr val="tx1"/>
          </a:fontRef>
        </p:style>
      </p:cxnSp>
      <p:sp>
        <p:nvSpPr>
          <p:cNvPr id="11" name="Picture Placeholder 10"/>
          <p:cNvSpPr>
            <a:spLocks noGrp="1"/>
          </p:cNvSpPr>
          <p:nvPr>
            <p:ph type="pic" sz="quarter" idx="10"/>
          </p:nvPr>
        </p:nvSpPr>
        <p:spPr>
          <a:xfrm>
            <a:off x="5795617" y="611507"/>
            <a:ext cx="5866296" cy="5163012"/>
          </a:xfrm>
        </p:spPr>
        <p:txBody>
          <a:bodyPr/>
          <a:lstStyle/>
          <a:p>
            <a:endParaRPr lang="en-US"/>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01631" y="6034808"/>
            <a:ext cx="755904" cy="676077"/>
          </a:xfrm>
          <a:prstGeom prst="rect">
            <a:avLst/>
          </a:prstGeom>
        </p:spPr>
      </p:pic>
      <p:sp>
        <p:nvSpPr>
          <p:cNvPr id="8" name="Picture Placeholder 5"/>
          <p:cNvSpPr>
            <a:spLocks noGrp="1"/>
          </p:cNvSpPr>
          <p:nvPr>
            <p:ph type="pic" sz="quarter" idx="12" hasCustomPrompt="1"/>
          </p:nvPr>
        </p:nvSpPr>
        <p:spPr>
          <a:xfrm>
            <a:off x="10540059" y="6069465"/>
            <a:ext cx="615819" cy="616548"/>
          </a:xfrm>
          <a:effectLst/>
        </p:spPr>
        <p:txBody>
          <a:bodyPr>
            <a:normAutofit/>
          </a:bodyPr>
          <a:lstStyle>
            <a:lvl1pPr marL="0" indent="0" algn="ctr">
              <a:buNone/>
              <a:defRPr sz="1200">
                <a:solidFill>
                  <a:schemeClr val="bg1"/>
                </a:solidFill>
                <a:latin typeface="Arial" panose="020B0604020202020204" pitchFamily="34" charset="0"/>
                <a:cs typeface="Arial" panose="020B0604020202020204" pitchFamily="34" charset="0"/>
              </a:defRPr>
            </a:lvl1pPr>
          </a:lstStyle>
          <a:p>
            <a:r>
              <a:rPr lang="en-US" dirty="0"/>
              <a:t>Logo</a:t>
            </a:r>
          </a:p>
        </p:txBody>
      </p:sp>
    </p:spTree>
    <p:extLst>
      <p:ext uri="{BB962C8B-B14F-4D97-AF65-F5344CB8AC3E}">
        <p14:creationId xmlns:p14="http://schemas.microsoft.com/office/powerpoint/2010/main" val="4646650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9" name="Rectangle 8"/>
          <p:cNvSpPr/>
          <p:nvPr userDrawn="1"/>
        </p:nvSpPr>
        <p:spPr>
          <a:xfrm>
            <a:off x="0" y="0"/>
            <a:ext cx="12192000" cy="6858000"/>
          </a:xfrm>
          <a:prstGeom prst="rect">
            <a:avLst/>
          </a:prstGeom>
          <a:solidFill>
            <a:srgbClr val="004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8137"/>
            <a:ext cx="12204192" cy="6866892"/>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52683" y="5455109"/>
            <a:ext cx="1292352" cy="1155875"/>
          </a:xfrm>
          <a:prstGeom prst="rect">
            <a:avLst/>
          </a:prstGeom>
          <a:effectLst>
            <a:outerShdw blurRad="50800" dist="76200" dir="2700000" algn="tl" rotWithShape="0">
              <a:prstClr val="black">
                <a:alpha val="40000"/>
              </a:prstClr>
            </a:outerShdw>
          </a:effectLst>
        </p:spPr>
      </p:pic>
      <p:sp>
        <p:nvSpPr>
          <p:cNvPr id="2" name="Title 1"/>
          <p:cNvSpPr>
            <a:spLocks noGrp="1"/>
          </p:cNvSpPr>
          <p:nvPr>
            <p:ph type="ctrTitle" hasCustomPrompt="1"/>
          </p:nvPr>
        </p:nvSpPr>
        <p:spPr>
          <a:xfrm>
            <a:off x="920817" y="1653282"/>
            <a:ext cx="9144000" cy="1751749"/>
          </a:xfrm>
          <a:effectLst>
            <a:outerShdw blurRad="50800" dist="76200" dir="2700000" algn="tl" rotWithShape="0">
              <a:prstClr val="black">
                <a:alpha val="40000"/>
              </a:prstClr>
            </a:outerShdw>
          </a:effectLst>
        </p:spPr>
        <p:txBody>
          <a:bodyPr anchor="t">
            <a:normAutofit/>
          </a:bodyPr>
          <a:lstStyle>
            <a:lvl1pPr algn="l">
              <a:defRPr sz="5333" b="1" i="0">
                <a:solidFill>
                  <a:schemeClr val="bg1"/>
                </a:solidFill>
                <a:latin typeface="Arial" charset="0"/>
                <a:ea typeface="Arial" charset="0"/>
                <a:cs typeface="Arial" charset="0"/>
              </a:defRPr>
            </a:lvl1pPr>
          </a:lstStyle>
          <a:p>
            <a:r>
              <a:rPr lang="en-US" dirty="0"/>
              <a:t>CLICK TO EDIT MASTER TITLE STYLE</a:t>
            </a:r>
          </a:p>
        </p:txBody>
      </p:sp>
      <p:sp>
        <p:nvSpPr>
          <p:cNvPr id="3" name="Subtitle 2"/>
          <p:cNvSpPr>
            <a:spLocks noGrp="1"/>
          </p:cNvSpPr>
          <p:nvPr>
            <p:ph type="subTitle" idx="1"/>
          </p:nvPr>
        </p:nvSpPr>
        <p:spPr>
          <a:xfrm>
            <a:off x="920817" y="3435865"/>
            <a:ext cx="9144000" cy="1655763"/>
          </a:xfrm>
          <a:effectLst>
            <a:outerShdw blurRad="50800" dist="76200" dir="2700000" algn="tl" rotWithShape="0">
              <a:prstClr val="black">
                <a:alpha val="40000"/>
              </a:prstClr>
            </a:outerShdw>
          </a:effectLst>
        </p:spPr>
        <p:txBody>
          <a:bodyPr>
            <a:normAutofit/>
          </a:bodyPr>
          <a:lstStyle>
            <a:lvl1pPr marL="0" indent="0" algn="l">
              <a:buNone/>
              <a:defRPr sz="3733" b="1" i="0">
                <a:solidFill>
                  <a:schemeClr val="bg1"/>
                </a:solidFill>
                <a:latin typeface="Arial" charset="0"/>
                <a:ea typeface="Arial" charset="0"/>
                <a:cs typeface="Arial"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cxnSp>
        <p:nvCxnSpPr>
          <p:cNvPr id="7" name="Straight Connector 6"/>
          <p:cNvCxnSpPr/>
          <p:nvPr userDrawn="1"/>
        </p:nvCxnSpPr>
        <p:spPr>
          <a:xfrm>
            <a:off x="1085851" y="1312425"/>
            <a:ext cx="792480" cy="0"/>
          </a:xfrm>
          <a:prstGeom prst="line">
            <a:avLst/>
          </a:prstGeom>
          <a:ln w="76200">
            <a:solidFill>
              <a:srgbClr val="FFCE00"/>
            </a:solidFill>
          </a:ln>
        </p:spPr>
        <p:style>
          <a:lnRef idx="1">
            <a:schemeClr val="accent1"/>
          </a:lnRef>
          <a:fillRef idx="0">
            <a:schemeClr val="accent1"/>
          </a:fillRef>
          <a:effectRef idx="0">
            <a:schemeClr val="accent1"/>
          </a:effectRef>
          <a:fontRef idx="minor">
            <a:schemeClr val="tx1"/>
          </a:fontRef>
        </p:style>
      </p:cxnSp>
      <p:sp>
        <p:nvSpPr>
          <p:cNvPr id="12" name="Picture Placeholder 5"/>
          <p:cNvSpPr>
            <a:spLocks noGrp="1"/>
          </p:cNvSpPr>
          <p:nvPr>
            <p:ph type="pic" sz="quarter" idx="12" hasCustomPrompt="1"/>
          </p:nvPr>
        </p:nvSpPr>
        <p:spPr>
          <a:xfrm>
            <a:off x="9335709" y="5513137"/>
            <a:ext cx="1070008" cy="1071276"/>
          </a:xfrm>
          <a:effectLst>
            <a:outerShdw blurRad="50800" dist="76200" dir="2700000" algn="tl" rotWithShape="0">
              <a:prstClr val="black">
                <a:alpha val="40000"/>
              </a:prstClr>
            </a:outerShdw>
          </a:effectLst>
        </p:spPr>
        <p:txBody>
          <a:bodyPr>
            <a:normAutofit/>
          </a:bodyPr>
          <a:lstStyle>
            <a:lvl1pPr marL="0" indent="0" algn="ctr">
              <a:buNone/>
              <a:defRPr sz="1867">
                <a:solidFill>
                  <a:schemeClr val="bg1"/>
                </a:solidFill>
                <a:latin typeface="Arial" panose="020B0604020202020204" pitchFamily="34" charset="0"/>
                <a:cs typeface="Arial" panose="020B0604020202020204" pitchFamily="34" charset="0"/>
              </a:defRPr>
            </a:lvl1pPr>
          </a:lstStyle>
          <a:p>
            <a:r>
              <a:rPr lang="en-US" dirty="0"/>
              <a:t>Logo</a:t>
            </a:r>
          </a:p>
        </p:txBody>
      </p:sp>
    </p:spTree>
    <p:extLst>
      <p:ext uri="{BB962C8B-B14F-4D97-AF65-F5344CB8AC3E}">
        <p14:creationId xmlns:p14="http://schemas.microsoft.com/office/powerpoint/2010/main" val="10419163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10" name="Rectangle 9"/>
          <p:cNvSpPr/>
          <p:nvPr userDrawn="1"/>
        </p:nvSpPr>
        <p:spPr>
          <a:xfrm>
            <a:off x="0" y="0"/>
            <a:ext cx="6113669" cy="6858000"/>
          </a:xfrm>
          <a:prstGeom prst="rect">
            <a:avLst/>
          </a:prstGeom>
          <a:solidFill>
            <a:srgbClr val="004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hasCustomPrompt="1"/>
          </p:nvPr>
        </p:nvSpPr>
        <p:spPr>
          <a:xfrm>
            <a:off x="486583" y="611508"/>
            <a:ext cx="5627087" cy="961083"/>
          </a:xfrm>
        </p:spPr>
        <p:txBody>
          <a:bodyPr anchor="t">
            <a:normAutofit/>
          </a:bodyPr>
          <a:lstStyle>
            <a:lvl1pPr>
              <a:defRPr sz="4267" b="1" i="0">
                <a:solidFill>
                  <a:schemeClr val="bg1"/>
                </a:solidFill>
                <a:latin typeface="Arial" charset="0"/>
                <a:ea typeface="Arial" charset="0"/>
                <a:cs typeface="Arial" charset="0"/>
              </a:defRPr>
            </a:lvl1pPr>
          </a:lstStyle>
          <a:p>
            <a:r>
              <a:rPr lang="en-US" dirty="0"/>
              <a:t>CLICK TO EDIT MASTER TITLE STYLE</a:t>
            </a:r>
          </a:p>
        </p:txBody>
      </p:sp>
      <p:sp>
        <p:nvSpPr>
          <p:cNvPr id="3" name="Content Placeholder 2"/>
          <p:cNvSpPr>
            <a:spLocks noGrp="1"/>
          </p:cNvSpPr>
          <p:nvPr>
            <p:ph idx="1"/>
          </p:nvPr>
        </p:nvSpPr>
        <p:spPr>
          <a:xfrm>
            <a:off x="486583" y="2632766"/>
            <a:ext cx="5627087" cy="360459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p:cNvCxnSpPr/>
          <p:nvPr userDrawn="1"/>
        </p:nvCxnSpPr>
        <p:spPr>
          <a:xfrm>
            <a:off x="592599" y="441692"/>
            <a:ext cx="792480" cy="0"/>
          </a:xfrm>
          <a:prstGeom prst="line">
            <a:avLst/>
          </a:prstGeom>
          <a:ln w="76200">
            <a:solidFill>
              <a:srgbClr val="FFCE00"/>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67292" y="6039560"/>
            <a:ext cx="755904" cy="676077"/>
          </a:xfrm>
          <a:prstGeom prst="rect">
            <a:avLst/>
          </a:prstGeom>
        </p:spPr>
      </p:pic>
      <p:sp>
        <p:nvSpPr>
          <p:cNvPr id="11" name="Picture Placeholder 10"/>
          <p:cNvSpPr>
            <a:spLocks noGrp="1"/>
          </p:cNvSpPr>
          <p:nvPr>
            <p:ph type="pic" sz="quarter" idx="10"/>
          </p:nvPr>
        </p:nvSpPr>
        <p:spPr>
          <a:xfrm>
            <a:off x="6396382" y="611509"/>
            <a:ext cx="5406887" cy="5055787"/>
          </a:xfrm>
        </p:spPr>
        <p:txBody>
          <a:bodyPr/>
          <a:lstStyle/>
          <a:p>
            <a:endParaRPr lang="en-US"/>
          </a:p>
        </p:txBody>
      </p:sp>
      <p:sp>
        <p:nvSpPr>
          <p:cNvPr id="8" name="Picture Placeholder 5"/>
          <p:cNvSpPr>
            <a:spLocks noGrp="1"/>
          </p:cNvSpPr>
          <p:nvPr>
            <p:ph type="pic" sz="quarter" idx="12" hasCustomPrompt="1"/>
          </p:nvPr>
        </p:nvSpPr>
        <p:spPr>
          <a:xfrm>
            <a:off x="10540059" y="6069465"/>
            <a:ext cx="615819" cy="616548"/>
          </a:xfrm>
          <a:effectLst/>
        </p:spPr>
        <p:txBody>
          <a:bodyPr>
            <a:normAutofit/>
          </a:bodyPr>
          <a:lstStyle>
            <a:lvl1pPr marL="0" indent="0" algn="ctr">
              <a:buNone/>
              <a:defRPr sz="1200">
                <a:solidFill>
                  <a:srgbClr val="004751"/>
                </a:solidFill>
                <a:latin typeface="Arial" panose="020B0604020202020204" pitchFamily="34" charset="0"/>
                <a:cs typeface="Arial" panose="020B0604020202020204" pitchFamily="34" charset="0"/>
              </a:defRPr>
            </a:lvl1pPr>
          </a:lstStyle>
          <a:p>
            <a:r>
              <a:rPr lang="en-US" dirty="0"/>
              <a:t>Logo</a:t>
            </a:r>
          </a:p>
        </p:txBody>
      </p:sp>
    </p:spTree>
    <p:extLst>
      <p:ext uri="{BB962C8B-B14F-4D97-AF65-F5344CB8AC3E}">
        <p14:creationId xmlns:p14="http://schemas.microsoft.com/office/powerpoint/2010/main" val="12475602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10" name="Rectangle 9"/>
          <p:cNvSpPr/>
          <p:nvPr userDrawn="1"/>
        </p:nvSpPr>
        <p:spPr>
          <a:xfrm>
            <a:off x="0" y="0"/>
            <a:ext cx="12192000" cy="6858000"/>
          </a:xfrm>
          <a:prstGeom prst="rect">
            <a:avLst/>
          </a:prstGeom>
          <a:solidFill>
            <a:srgbClr val="004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hasCustomPrompt="1"/>
          </p:nvPr>
        </p:nvSpPr>
        <p:spPr>
          <a:xfrm>
            <a:off x="486583" y="611508"/>
            <a:ext cx="11246008" cy="961083"/>
          </a:xfrm>
        </p:spPr>
        <p:txBody>
          <a:bodyPr anchor="t">
            <a:normAutofit/>
          </a:bodyPr>
          <a:lstStyle>
            <a:lvl1pPr>
              <a:defRPr sz="4267" b="1" i="0">
                <a:solidFill>
                  <a:schemeClr val="bg1"/>
                </a:solidFill>
                <a:latin typeface="Arial" charset="0"/>
                <a:ea typeface="Arial" charset="0"/>
                <a:cs typeface="Arial" charset="0"/>
              </a:defRPr>
            </a:lvl1pPr>
          </a:lstStyle>
          <a:p>
            <a:r>
              <a:rPr lang="en-US" dirty="0"/>
              <a:t>CLICK TO EDIT MASTER TITLE STYLE</a:t>
            </a:r>
          </a:p>
        </p:txBody>
      </p:sp>
      <p:sp>
        <p:nvSpPr>
          <p:cNvPr id="3" name="Content Placeholder 2"/>
          <p:cNvSpPr>
            <a:spLocks noGrp="1"/>
          </p:cNvSpPr>
          <p:nvPr>
            <p:ph idx="1"/>
          </p:nvPr>
        </p:nvSpPr>
        <p:spPr>
          <a:xfrm>
            <a:off x="486583" y="1742406"/>
            <a:ext cx="6439887" cy="449495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p:cNvCxnSpPr/>
          <p:nvPr userDrawn="1"/>
        </p:nvCxnSpPr>
        <p:spPr>
          <a:xfrm>
            <a:off x="592599" y="441692"/>
            <a:ext cx="792480" cy="0"/>
          </a:xfrm>
          <a:prstGeom prst="line">
            <a:avLst/>
          </a:prstGeom>
          <a:ln w="76200">
            <a:solidFill>
              <a:srgbClr val="FFCE00"/>
            </a:solidFill>
          </a:ln>
        </p:spPr>
        <p:style>
          <a:lnRef idx="1">
            <a:schemeClr val="accent1"/>
          </a:lnRef>
          <a:fillRef idx="0">
            <a:schemeClr val="accent1"/>
          </a:fillRef>
          <a:effectRef idx="0">
            <a:schemeClr val="accent1"/>
          </a:effectRef>
          <a:fontRef idx="minor">
            <a:schemeClr val="tx1"/>
          </a:fontRef>
        </p:style>
      </p:cxnSp>
      <p:sp>
        <p:nvSpPr>
          <p:cNvPr id="11" name="Picture Placeholder 10"/>
          <p:cNvSpPr>
            <a:spLocks noGrp="1"/>
          </p:cNvSpPr>
          <p:nvPr>
            <p:ph type="pic" sz="quarter" idx="10"/>
          </p:nvPr>
        </p:nvSpPr>
        <p:spPr>
          <a:xfrm>
            <a:off x="7286580" y="1742406"/>
            <a:ext cx="4127960" cy="3924889"/>
          </a:xfrm>
        </p:spPr>
        <p:txBody>
          <a:bodyPr/>
          <a:lstStyle/>
          <a:p>
            <a:endParaRPr lang="en-US"/>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01631" y="6034808"/>
            <a:ext cx="755904" cy="676077"/>
          </a:xfrm>
          <a:prstGeom prst="rect">
            <a:avLst/>
          </a:prstGeom>
        </p:spPr>
      </p:pic>
      <p:sp>
        <p:nvSpPr>
          <p:cNvPr id="12" name="Picture Placeholder 5"/>
          <p:cNvSpPr>
            <a:spLocks noGrp="1"/>
          </p:cNvSpPr>
          <p:nvPr>
            <p:ph type="pic" sz="quarter" idx="12" hasCustomPrompt="1"/>
          </p:nvPr>
        </p:nvSpPr>
        <p:spPr>
          <a:xfrm>
            <a:off x="10540059" y="6069465"/>
            <a:ext cx="615819" cy="616548"/>
          </a:xfrm>
          <a:effectLst/>
        </p:spPr>
        <p:txBody>
          <a:bodyPr>
            <a:normAutofit/>
          </a:bodyPr>
          <a:lstStyle>
            <a:lvl1pPr marL="0" indent="0" algn="ctr">
              <a:buNone/>
              <a:defRPr sz="1200">
                <a:solidFill>
                  <a:schemeClr val="bg1"/>
                </a:solidFill>
                <a:latin typeface="Arial" panose="020B0604020202020204" pitchFamily="34" charset="0"/>
                <a:cs typeface="Arial" panose="020B0604020202020204" pitchFamily="34" charset="0"/>
              </a:defRPr>
            </a:lvl1pPr>
          </a:lstStyle>
          <a:p>
            <a:r>
              <a:rPr lang="en-US" dirty="0"/>
              <a:t>Logo</a:t>
            </a:r>
          </a:p>
        </p:txBody>
      </p:sp>
    </p:spTree>
    <p:extLst>
      <p:ext uri="{BB962C8B-B14F-4D97-AF65-F5344CB8AC3E}">
        <p14:creationId xmlns:p14="http://schemas.microsoft.com/office/powerpoint/2010/main" val="23024340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10" name="Rectangle 9"/>
          <p:cNvSpPr/>
          <p:nvPr userDrawn="1"/>
        </p:nvSpPr>
        <p:spPr>
          <a:xfrm>
            <a:off x="0" y="0"/>
            <a:ext cx="12192000" cy="6858000"/>
          </a:xfrm>
          <a:prstGeom prst="rect">
            <a:avLst/>
          </a:prstGeom>
          <a:solidFill>
            <a:srgbClr val="004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052"/>
            <a:ext cx="12204192" cy="6864857"/>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9675" y="5384431"/>
            <a:ext cx="1292352" cy="1155875"/>
          </a:xfrm>
          <a:prstGeom prst="rect">
            <a:avLst/>
          </a:prstGeom>
          <a:effectLst>
            <a:outerShdw blurRad="50800" dist="76200" dir="2700000" algn="tl" rotWithShape="0">
              <a:prstClr val="black">
                <a:alpha val="40000"/>
              </a:prstClr>
            </a:outerShdw>
          </a:effectLst>
        </p:spPr>
      </p:pic>
      <p:sp>
        <p:nvSpPr>
          <p:cNvPr id="2" name="Title 1"/>
          <p:cNvSpPr>
            <a:spLocks noGrp="1"/>
          </p:cNvSpPr>
          <p:nvPr>
            <p:ph type="ctrTitle" hasCustomPrompt="1"/>
          </p:nvPr>
        </p:nvSpPr>
        <p:spPr>
          <a:xfrm>
            <a:off x="920817" y="1653282"/>
            <a:ext cx="9144000" cy="1751749"/>
          </a:xfrm>
          <a:effectLst>
            <a:outerShdw blurRad="50800" dist="76200" dir="2700000" algn="tl" rotWithShape="0">
              <a:prstClr val="black">
                <a:alpha val="40000"/>
              </a:prstClr>
            </a:outerShdw>
          </a:effectLst>
        </p:spPr>
        <p:txBody>
          <a:bodyPr anchor="t">
            <a:normAutofit/>
          </a:bodyPr>
          <a:lstStyle>
            <a:lvl1pPr algn="l">
              <a:defRPr sz="5333" b="1" i="0">
                <a:solidFill>
                  <a:schemeClr val="bg1"/>
                </a:solidFill>
                <a:latin typeface="Arial" charset="0"/>
                <a:ea typeface="Arial" charset="0"/>
                <a:cs typeface="Arial" charset="0"/>
              </a:defRPr>
            </a:lvl1pPr>
          </a:lstStyle>
          <a:p>
            <a:r>
              <a:rPr lang="en-US" dirty="0"/>
              <a:t>CLICK TO EDIT MASTER TITLE STYLE</a:t>
            </a:r>
          </a:p>
        </p:txBody>
      </p:sp>
      <p:sp>
        <p:nvSpPr>
          <p:cNvPr id="3" name="Subtitle 2"/>
          <p:cNvSpPr>
            <a:spLocks noGrp="1"/>
          </p:cNvSpPr>
          <p:nvPr>
            <p:ph type="subTitle" idx="1"/>
          </p:nvPr>
        </p:nvSpPr>
        <p:spPr>
          <a:xfrm>
            <a:off x="920817" y="3435865"/>
            <a:ext cx="9144000" cy="1655763"/>
          </a:xfrm>
          <a:effectLst>
            <a:outerShdw blurRad="50800" dist="76200" dir="2700000" algn="tl" rotWithShape="0">
              <a:prstClr val="black">
                <a:alpha val="40000"/>
              </a:prstClr>
            </a:outerShdw>
          </a:effectLst>
        </p:spPr>
        <p:txBody>
          <a:bodyPr>
            <a:normAutofit/>
          </a:bodyPr>
          <a:lstStyle>
            <a:lvl1pPr marL="0" indent="0" algn="l">
              <a:buNone/>
              <a:defRPr sz="3733" b="1" i="0">
                <a:solidFill>
                  <a:schemeClr val="bg1"/>
                </a:solidFill>
                <a:latin typeface="Arial" charset="0"/>
                <a:ea typeface="Arial" charset="0"/>
                <a:cs typeface="Arial"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cxnSp>
        <p:nvCxnSpPr>
          <p:cNvPr id="7" name="Straight Connector 6"/>
          <p:cNvCxnSpPr/>
          <p:nvPr userDrawn="1"/>
        </p:nvCxnSpPr>
        <p:spPr>
          <a:xfrm>
            <a:off x="1085851" y="1312425"/>
            <a:ext cx="792480" cy="0"/>
          </a:xfrm>
          <a:prstGeom prst="line">
            <a:avLst/>
          </a:prstGeom>
          <a:ln w="76200">
            <a:solidFill>
              <a:srgbClr val="FFCE00"/>
            </a:solidFill>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0" hasCustomPrompt="1"/>
          </p:nvPr>
        </p:nvSpPr>
        <p:spPr>
          <a:xfrm>
            <a:off x="8420101" y="5562601"/>
            <a:ext cx="3409951" cy="438151"/>
          </a:xfrm>
        </p:spPr>
        <p:txBody>
          <a:bodyPr>
            <a:normAutofit/>
          </a:bodyPr>
          <a:lstStyle>
            <a:lvl1pPr marL="0" indent="0">
              <a:buNone/>
              <a:defRPr sz="1800" b="1" i="0">
                <a:solidFill>
                  <a:schemeClr val="bg1"/>
                </a:solidFill>
                <a:latin typeface="Arial" charset="0"/>
                <a:ea typeface="Arial" charset="0"/>
                <a:cs typeface="Arial" charset="0"/>
              </a:defRPr>
            </a:lvl1pPr>
          </a:lstStyle>
          <a:p>
            <a:pPr lvl="0"/>
            <a:r>
              <a:rPr lang="en-US" dirty="0"/>
              <a:t>CLICK TO EDIT MASTER</a:t>
            </a:r>
          </a:p>
        </p:txBody>
      </p:sp>
      <p:sp>
        <p:nvSpPr>
          <p:cNvPr id="14" name="Text Placeholder 10"/>
          <p:cNvSpPr>
            <a:spLocks noGrp="1"/>
          </p:cNvSpPr>
          <p:nvPr>
            <p:ph type="body" sz="quarter" idx="11" hasCustomPrompt="1"/>
          </p:nvPr>
        </p:nvSpPr>
        <p:spPr>
          <a:xfrm>
            <a:off x="8420099" y="6000751"/>
            <a:ext cx="3409951" cy="438151"/>
          </a:xfrm>
        </p:spPr>
        <p:txBody>
          <a:bodyPr>
            <a:normAutofit/>
          </a:bodyPr>
          <a:lstStyle>
            <a:lvl1pPr marL="0" indent="0">
              <a:buNone/>
              <a:defRPr sz="1800" b="0" i="0">
                <a:solidFill>
                  <a:schemeClr val="bg1"/>
                </a:solidFill>
                <a:latin typeface="Arial" charset="0"/>
                <a:ea typeface="Arial" charset="0"/>
                <a:cs typeface="Arial" charset="0"/>
              </a:defRPr>
            </a:lvl1pPr>
          </a:lstStyle>
          <a:p>
            <a:pPr lvl="0"/>
            <a:r>
              <a:rPr lang="en-US" dirty="0"/>
              <a:t>Click To Edit Master</a:t>
            </a:r>
          </a:p>
        </p:txBody>
      </p:sp>
      <p:sp>
        <p:nvSpPr>
          <p:cNvPr id="12" name="Picture Placeholder 5"/>
          <p:cNvSpPr>
            <a:spLocks noGrp="1"/>
          </p:cNvSpPr>
          <p:nvPr>
            <p:ph type="pic" sz="quarter" idx="12" hasCustomPrompt="1"/>
          </p:nvPr>
        </p:nvSpPr>
        <p:spPr>
          <a:xfrm>
            <a:off x="1877485" y="5384432"/>
            <a:ext cx="1217756" cy="1219200"/>
          </a:xfrm>
          <a:effectLst>
            <a:outerShdw blurRad="50800" dist="76200" dir="2700000" algn="tl" rotWithShape="0">
              <a:prstClr val="black">
                <a:alpha val="40000"/>
              </a:prstClr>
            </a:outerShdw>
          </a:effectLst>
        </p:spPr>
        <p:txBody>
          <a:bodyPr>
            <a:normAutofit/>
          </a:bodyPr>
          <a:lstStyle>
            <a:lvl1pPr marL="0" indent="0" algn="ctr">
              <a:buNone/>
              <a:defRPr sz="1867">
                <a:solidFill>
                  <a:schemeClr val="bg1"/>
                </a:solidFill>
                <a:latin typeface="Arial" panose="020B0604020202020204" pitchFamily="34" charset="0"/>
                <a:cs typeface="Arial" panose="020B0604020202020204" pitchFamily="34" charset="0"/>
              </a:defRPr>
            </a:lvl1pPr>
          </a:lstStyle>
          <a:p>
            <a:r>
              <a:rPr lang="en-US" dirty="0"/>
              <a:t>Logo</a:t>
            </a:r>
          </a:p>
        </p:txBody>
      </p:sp>
    </p:spTree>
    <p:extLst>
      <p:ext uri="{BB962C8B-B14F-4D97-AF65-F5344CB8AC3E}">
        <p14:creationId xmlns:p14="http://schemas.microsoft.com/office/powerpoint/2010/main" val="4017747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10" name="Rectangle 9"/>
          <p:cNvSpPr/>
          <p:nvPr userDrawn="1"/>
        </p:nvSpPr>
        <p:spPr>
          <a:xfrm>
            <a:off x="6078331" y="0"/>
            <a:ext cx="6113669" cy="6858000"/>
          </a:xfrm>
          <a:prstGeom prst="rect">
            <a:avLst/>
          </a:prstGeom>
          <a:solidFill>
            <a:srgbClr val="004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hasCustomPrompt="1"/>
          </p:nvPr>
        </p:nvSpPr>
        <p:spPr>
          <a:xfrm>
            <a:off x="486583" y="611508"/>
            <a:ext cx="5150008" cy="961083"/>
          </a:xfrm>
        </p:spPr>
        <p:txBody>
          <a:bodyPr anchor="t">
            <a:normAutofit/>
          </a:bodyPr>
          <a:lstStyle>
            <a:lvl1pPr>
              <a:defRPr sz="4267" b="1" i="0">
                <a:solidFill>
                  <a:srgbClr val="004751"/>
                </a:solidFill>
                <a:latin typeface="Arial" charset="0"/>
                <a:ea typeface="Arial" charset="0"/>
                <a:cs typeface="Arial" charset="0"/>
              </a:defRPr>
            </a:lvl1pPr>
          </a:lstStyle>
          <a:p>
            <a:r>
              <a:rPr lang="en-US" dirty="0"/>
              <a:t>CLICK TO EDIT MASTER TITLE STYLE</a:t>
            </a:r>
          </a:p>
        </p:txBody>
      </p:sp>
      <p:cxnSp>
        <p:nvCxnSpPr>
          <p:cNvPr id="7" name="Straight Connector 6"/>
          <p:cNvCxnSpPr/>
          <p:nvPr userDrawn="1"/>
        </p:nvCxnSpPr>
        <p:spPr>
          <a:xfrm>
            <a:off x="592599" y="441692"/>
            <a:ext cx="792480" cy="0"/>
          </a:xfrm>
          <a:prstGeom prst="line">
            <a:avLst/>
          </a:prstGeom>
          <a:ln w="76200">
            <a:solidFill>
              <a:srgbClr val="FFCE00"/>
            </a:solidFill>
          </a:ln>
        </p:spPr>
        <p:style>
          <a:lnRef idx="1">
            <a:schemeClr val="accent1"/>
          </a:lnRef>
          <a:fillRef idx="0">
            <a:schemeClr val="accent1"/>
          </a:fillRef>
          <a:effectRef idx="0">
            <a:schemeClr val="accent1"/>
          </a:effectRef>
          <a:fontRef idx="minor">
            <a:schemeClr val="tx1"/>
          </a:fontRef>
        </p:style>
      </p:cxnSp>
      <p:sp>
        <p:nvSpPr>
          <p:cNvPr id="11" name="Picture Placeholder 10"/>
          <p:cNvSpPr>
            <a:spLocks noGrp="1"/>
          </p:cNvSpPr>
          <p:nvPr>
            <p:ph type="pic" sz="quarter" idx="10"/>
          </p:nvPr>
        </p:nvSpPr>
        <p:spPr>
          <a:xfrm>
            <a:off x="6316869" y="638665"/>
            <a:ext cx="5636592" cy="5163012"/>
          </a:xfrm>
        </p:spPr>
        <p:txBody>
          <a:bodyPr/>
          <a:lstStyle/>
          <a:p>
            <a:endParaRPr lang="en-US"/>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01631" y="6034808"/>
            <a:ext cx="755904" cy="676077"/>
          </a:xfrm>
          <a:prstGeom prst="rect">
            <a:avLst/>
          </a:prstGeom>
        </p:spPr>
      </p:pic>
      <p:sp>
        <p:nvSpPr>
          <p:cNvPr id="8" name="Picture Placeholder 5"/>
          <p:cNvSpPr>
            <a:spLocks noGrp="1"/>
          </p:cNvSpPr>
          <p:nvPr>
            <p:ph type="pic" sz="quarter" idx="12" hasCustomPrompt="1"/>
          </p:nvPr>
        </p:nvSpPr>
        <p:spPr>
          <a:xfrm>
            <a:off x="10540059" y="6069465"/>
            <a:ext cx="615819" cy="616548"/>
          </a:xfrm>
          <a:effectLst/>
        </p:spPr>
        <p:txBody>
          <a:bodyPr>
            <a:normAutofit/>
          </a:bodyPr>
          <a:lstStyle>
            <a:lvl1pPr marL="0" indent="0" algn="ctr">
              <a:buNone/>
              <a:defRPr sz="1200">
                <a:solidFill>
                  <a:schemeClr val="bg1"/>
                </a:solidFill>
                <a:latin typeface="Arial" panose="020B0604020202020204" pitchFamily="34" charset="0"/>
                <a:cs typeface="Arial" panose="020B0604020202020204" pitchFamily="34" charset="0"/>
              </a:defRPr>
            </a:lvl1pPr>
          </a:lstStyle>
          <a:p>
            <a:r>
              <a:rPr lang="en-US" dirty="0"/>
              <a:t>Logo</a:t>
            </a:r>
          </a:p>
        </p:txBody>
      </p:sp>
      <p:sp>
        <p:nvSpPr>
          <p:cNvPr id="9" name="Content Placeholder 2"/>
          <p:cNvSpPr>
            <a:spLocks noGrp="1"/>
          </p:cNvSpPr>
          <p:nvPr>
            <p:ph idx="1"/>
          </p:nvPr>
        </p:nvSpPr>
        <p:spPr>
          <a:xfrm>
            <a:off x="486583" y="2632766"/>
            <a:ext cx="5591748" cy="360459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99359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6583" y="611508"/>
            <a:ext cx="11246008" cy="961083"/>
          </a:xfrm>
        </p:spPr>
        <p:txBody>
          <a:bodyPr anchor="t">
            <a:normAutofit/>
          </a:bodyPr>
          <a:lstStyle>
            <a:lvl1pPr>
              <a:defRPr sz="4267" b="1" i="0">
                <a:solidFill>
                  <a:srgbClr val="004751"/>
                </a:solidFill>
                <a:latin typeface="Arial" charset="0"/>
                <a:ea typeface="Arial" charset="0"/>
                <a:cs typeface="Arial" charset="0"/>
              </a:defRPr>
            </a:lvl1pPr>
          </a:lstStyle>
          <a:p>
            <a:r>
              <a:rPr lang="en-US" dirty="0"/>
              <a:t>CLICK TO EDIT MASTER TITLE STYLE</a:t>
            </a:r>
          </a:p>
        </p:txBody>
      </p:sp>
      <p:sp>
        <p:nvSpPr>
          <p:cNvPr id="3" name="Content Placeholder 2"/>
          <p:cNvSpPr>
            <a:spLocks noGrp="1"/>
          </p:cNvSpPr>
          <p:nvPr>
            <p:ph idx="1"/>
          </p:nvPr>
        </p:nvSpPr>
        <p:spPr>
          <a:xfrm>
            <a:off x="486583" y="1742406"/>
            <a:ext cx="6439887" cy="4494951"/>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p:cNvCxnSpPr/>
          <p:nvPr userDrawn="1"/>
        </p:nvCxnSpPr>
        <p:spPr>
          <a:xfrm>
            <a:off x="592599" y="441692"/>
            <a:ext cx="792480" cy="0"/>
          </a:xfrm>
          <a:prstGeom prst="line">
            <a:avLst/>
          </a:prstGeom>
          <a:ln w="76200">
            <a:solidFill>
              <a:srgbClr val="FFCE00"/>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0" y="6557823"/>
            <a:ext cx="12192000" cy="304800"/>
          </a:xfrm>
          <a:prstGeom prst="rect">
            <a:avLst/>
          </a:prstGeom>
          <a:solidFill>
            <a:srgbClr val="004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67292" y="5774520"/>
            <a:ext cx="755904" cy="676077"/>
          </a:xfrm>
          <a:prstGeom prst="rect">
            <a:avLst/>
          </a:prstGeom>
        </p:spPr>
      </p:pic>
      <p:sp>
        <p:nvSpPr>
          <p:cNvPr id="11" name="Picture Placeholder 10"/>
          <p:cNvSpPr>
            <a:spLocks noGrp="1"/>
          </p:cNvSpPr>
          <p:nvPr>
            <p:ph type="pic" sz="quarter" idx="10"/>
          </p:nvPr>
        </p:nvSpPr>
        <p:spPr>
          <a:xfrm>
            <a:off x="7286580" y="1742406"/>
            <a:ext cx="4127960" cy="3924889"/>
          </a:xfrm>
        </p:spPr>
        <p:txBody>
          <a:bodyPr/>
          <a:lstStyle/>
          <a:p>
            <a:endParaRPr lang="en-US"/>
          </a:p>
        </p:txBody>
      </p:sp>
      <p:sp>
        <p:nvSpPr>
          <p:cNvPr id="13" name="Picture Placeholder 12"/>
          <p:cNvSpPr>
            <a:spLocks noGrp="1"/>
          </p:cNvSpPr>
          <p:nvPr>
            <p:ph type="pic" sz="quarter" idx="11" hasCustomPrompt="1"/>
          </p:nvPr>
        </p:nvSpPr>
        <p:spPr>
          <a:xfrm>
            <a:off x="10468559" y="5806252"/>
            <a:ext cx="631475" cy="631475"/>
          </a:xfrm>
        </p:spPr>
        <p:txBody>
          <a:bodyPr>
            <a:normAutofit/>
          </a:bodyPr>
          <a:lstStyle>
            <a:lvl1pPr marL="0" indent="0" algn="ctr">
              <a:buNone/>
              <a:defRPr sz="1333"/>
            </a:lvl1pPr>
          </a:lstStyle>
          <a:p>
            <a:r>
              <a:rPr lang="en-US" dirty="0"/>
              <a:t>Logo</a:t>
            </a:r>
          </a:p>
        </p:txBody>
      </p:sp>
    </p:spTree>
    <p:extLst>
      <p:ext uri="{BB962C8B-B14F-4D97-AF65-F5344CB8AC3E}">
        <p14:creationId xmlns:p14="http://schemas.microsoft.com/office/powerpoint/2010/main" val="32113474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6583" y="611508"/>
            <a:ext cx="11246008" cy="961083"/>
          </a:xfrm>
        </p:spPr>
        <p:txBody>
          <a:bodyPr anchor="t">
            <a:normAutofit/>
          </a:bodyPr>
          <a:lstStyle>
            <a:lvl1pPr>
              <a:defRPr sz="4267" b="1" i="0">
                <a:solidFill>
                  <a:srgbClr val="004751"/>
                </a:solidFill>
                <a:latin typeface="Arial" charset="0"/>
                <a:ea typeface="Arial" charset="0"/>
                <a:cs typeface="Arial" charset="0"/>
              </a:defRPr>
            </a:lvl1pPr>
          </a:lstStyle>
          <a:p>
            <a:r>
              <a:rPr lang="en-US" dirty="0"/>
              <a:t>CLICK TO EDIT MASTER TITLE STYLE</a:t>
            </a:r>
          </a:p>
        </p:txBody>
      </p:sp>
      <p:sp>
        <p:nvSpPr>
          <p:cNvPr id="3" name="Content Placeholder 2"/>
          <p:cNvSpPr>
            <a:spLocks noGrp="1"/>
          </p:cNvSpPr>
          <p:nvPr>
            <p:ph idx="1"/>
          </p:nvPr>
        </p:nvSpPr>
        <p:spPr>
          <a:xfrm>
            <a:off x="486583" y="1742406"/>
            <a:ext cx="6439887" cy="4494951"/>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p:cNvCxnSpPr/>
          <p:nvPr userDrawn="1"/>
        </p:nvCxnSpPr>
        <p:spPr>
          <a:xfrm>
            <a:off x="592599" y="441692"/>
            <a:ext cx="792480" cy="0"/>
          </a:xfrm>
          <a:prstGeom prst="line">
            <a:avLst/>
          </a:prstGeom>
          <a:ln w="76200">
            <a:solidFill>
              <a:srgbClr val="FFCE00"/>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0" y="6557823"/>
            <a:ext cx="12192000" cy="304800"/>
          </a:xfrm>
          <a:prstGeom prst="rect">
            <a:avLst/>
          </a:prstGeom>
          <a:solidFill>
            <a:srgbClr val="004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67292" y="5774520"/>
            <a:ext cx="755904" cy="676077"/>
          </a:xfrm>
          <a:prstGeom prst="rect">
            <a:avLst/>
          </a:prstGeom>
        </p:spPr>
      </p:pic>
      <p:sp>
        <p:nvSpPr>
          <p:cNvPr id="11" name="Picture Placeholder 10"/>
          <p:cNvSpPr>
            <a:spLocks noGrp="1"/>
          </p:cNvSpPr>
          <p:nvPr>
            <p:ph type="pic" sz="quarter" idx="10"/>
          </p:nvPr>
        </p:nvSpPr>
        <p:spPr>
          <a:xfrm>
            <a:off x="7286580" y="1742406"/>
            <a:ext cx="4127960" cy="3924889"/>
          </a:xfrm>
        </p:spPr>
        <p:txBody>
          <a:bodyPr/>
          <a:lstStyle/>
          <a:p>
            <a:endParaRPr lang="en-US"/>
          </a:p>
        </p:txBody>
      </p:sp>
      <p:sp>
        <p:nvSpPr>
          <p:cNvPr id="13" name="Picture Placeholder 12"/>
          <p:cNvSpPr>
            <a:spLocks noGrp="1"/>
          </p:cNvSpPr>
          <p:nvPr>
            <p:ph type="pic" sz="quarter" idx="11" hasCustomPrompt="1"/>
          </p:nvPr>
        </p:nvSpPr>
        <p:spPr>
          <a:xfrm>
            <a:off x="10468559" y="5806252"/>
            <a:ext cx="631475" cy="631475"/>
          </a:xfrm>
        </p:spPr>
        <p:txBody>
          <a:bodyPr>
            <a:normAutofit/>
          </a:bodyPr>
          <a:lstStyle>
            <a:lvl1pPr marL="0" indent="0" algn="ctr">
              <a:buNone/>
              <a:defRPr sz="1333"/>
            </a:lvl1pPr>
          </a:lstStyle>
          <a:p>
            <a:r>
              <a:rPr lang="en-US" dirty="0"/>
              <a:t>Logo</a:t>
            </a:r>
          </a:p>
        </p:txBody>
      </p:sp>
    </p:spTree>
    <p:extLst>
      <p:ext uri="{BB962C8B-B14F-4D97-AF65-F5344CB8AC3E}">
        <p14:creationId xmlns:p14="http://schemas.microsoft.com/office/powerpoint/2010/main" val="30240427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30960" y="5420051"/>
            <a:ext cx="1292352" cy="1155875"/>
          </a:xfrm>
          <a:prstGeom prst="rect">
            <a:avLst/>
          </a:prstGeom>
        </p:spPr>
      </p:pic>
      <p:sp>
        <p:nvSpPr>
          <p:cNvPr id="2" name="Title 1"/>
          <p:cNvSpPr>
            <a:spLocks noGrp="1"/>
          </p:cNvSpPr>
          <p:nvPr>
            <p:ph type="ctrTitle" hasCustomPrompt="1"/>
          </p:nvPr>
        </p:nvSpPr>
        <p:spPr>
          <a:xfrm>
            <a:off x="779461" y="5455389"/>
            <a:ext cx="8235751" cy="1120536"/>
          </a:xfrm>
        </p:spPr>
        <p:txBody>
          <a:bodyPr anchor="t">
            <a:normAutofit/>
          </a:bodyPr>
          <a:lstStyle>
            <a:lvl1pPr algn="l">
              <a:defRPr sz="5333" b="1" i="0">
                <a:solidFill>
                  <a:srgbClr val="004751"/>
                </a:solidFill>
                <a:latin typeface="Arial" charset="0"/>
                <a:ea typeface="Arial" charset="0"/>
                <a:cs typeface="Arial" charset="0"/>
              </a:defRPr>
            </a:lvl1pPr>
          </a:lstStyle>
          <a:p>
            <a:r>
              <a:rPr lang="en-US" dirty="0"/>
              <a:t>CLICK TO EDIT MASTER TITLE STYLE</a:t>
            </a:r>
          </a:p>
        </p:txBody>
      </p:sp>
      <p:cxnSp>
        <p:nvCxnSpPr>
          <p:cNvPr id="9" name="Straight Connector 8"/>
          <p:cNvCxnSpPr/>
          <p:nvPr userDrawn="1"/>
        </p:nvCxnSpPr>
        <p:spPr>
          <a:xfrm>
            <a:off x="933449" y="5226724"/>
            <a:ext cx="792480" cy="0"/>
          </a:xfrm>
          <a:prstGeom prst="line">
            <a:avLst/>
          </a:prstGeom>
          <a:ln w="76200">
            <a:solidFill>
              <a:srgbClr val="FFCE00"/>
            </a:solidFill>
          </a:ln>
        </p:spPr>
        <p:style>
          <a:lnRef idx="1">
            <a:schemeClr val="accent1"/>
          </a:lnRef>
          <a:fillRef idx="0">
            <a:schemeClr val="accent1"/>
          </a:fillRef>
          <a:effectRef idx="0">
            <a:schemeClr val="accent1"/>
          </a:effectRef>
          <a:fontRef idx="minor">
            <a:schemeClr val="tx1"/>
          </a:fontRef>
        </p:style>
      </p:cxnSp>
      <p:sp>
        <p:nvSpPr>
          <p:cNvPr id="6" name="Picture Placeholder 5"/>
          <p:cNvSpPr>
            <a:spLocks noGrp="1"/>
          </p:cNvSpPr>
          <p:nvPr>
            <p:ph type="pic" sz="quarter" idx="12" hasCustomPrompt="1"/>
          </p:nvPr>
        </p:nvSpPr>
        <p:spPr>
          <a:xfrm>
            <a:off x="9335709" y="5513137"/>
            <a:ext cx="1070008" cy="1071276"/>
          </a:xfrm>
          <a:effectLst/>
        </p:spPr>
        <p:txBody>
          <a:bodyPr>
            <a:normAutofit/>
          </a:bodyPr>
          <a:lstStyle>
            <a:lvl1pPr marL="0" indent="0" algn="ctr">
              <a:buNone/>
              <a:defRPr sz="1867">
                <a:solidFill>
                  <a:srgbClr val="004751"/>
                </a:solidFill>
                <a:latin typeface="Arial" panose="020B0604020202020204" pitchFamily="34" charset="0"/>
                <a:cs typeface="Arial" panose="020B0604020202020204" pitchFamily="34" charset="0"/>
              </a:defRPr>
            </a:lvl1pPr>
          </a:lstStyle>
          <a:p>
            <a:r>
              <a:rPr lang="en-US" dirty="0"/>
              <a:t>Logo</a:t>
            </a:r>
          </a:p>
        </p:txBody>
      </p:sp>
    </p:spTree>
    <p:extLst>
      <p:ext uri="{BB962C8B-B14F-4D97-AF65-F5344CB8AC3E}">
        <p14:creationId xmlns:p14="http://schemas.microsoft.com/office/powerpoint/2010/main" val="23026050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9" name="Rectangle 8"/>
          <p:cNvSpPr/>
          <p:nvPr userDrawn="1"/>
        </p:nvSpPr>
        <p:spPr>
          <a:xfrm>
            <a:off x="0" y="0"/>
            <a:ext cx="12192000" cy="6858000"/>
          </a:xfrm>
          <a:prstGeom prst="rect">
            <a:avLst/>
          </a:prstGeom>
          <a:solidFill>
            <a:srgbClr val="004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8137"/>
            <a:ext cx="12204192" cy="6866892"/>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52683" y="5455109"/>
            <a:ext cx="1292352" cy="1155875"/>
          </a:xfrm>
          <a:prstGeom prst="rect">
            <a:avLst/>
          </a:prstGeom>
          <a:effectLst>
            <a:outerShdw blurRad="50800" dist="76200" dir="2700000" algn="tl" rotWithShape="0">
              <a:prstClr val="black">
                <a:alpha val="40000"/>
              </a:prstClr>
            </a:outerShdw>
          </a:effectLst>
        </p:spPr>
      </p:pic>
      <p:sp>
        <p:nvSpPr>
          <p:cNvPr id="2" name="Title 1"/>
          <p:cNvSpPr>
            <a:spLocks noGrp="1"/>
          </p:cNvSpPr>
          <p:nvPr>
            <p:ph type="ctrTitle" hasCustomPrompt="1"/>
          </p:nvPr>
        </p:nvSpPr>
        <p:spPr>
          <a:xfrm>
            <a:off x="920817" y="1653282"/>
            <a:ext cx="9144000" cy="1751749"/>
          </a:xfrm>
          <a:effectLst>
            <a:outerShdw blurRad="50800" dist="76200" dir="2700000" algn="tl" rotWithShape="0">
              <a:prstClr val="black">
                <a:alpha val="40000"/>
              </a:prstClr>
            </a:outerShdw>
          </a:effectLst>
        </p:spPr>
        <p:txBody>
          <a:bodyPr anchor="t">
            <a:normAutofit/>
          </a:bodyPr>
          <a:lstStyle>
            <a:lvl1pPr algn="l">
              <a:defRPr sz="5333" b="1" i="0">
                <a:solidFill>
                  <a:schemeClr val="bg1"/>
                </a:solidFill>
                <a:latin typeface="Arial" charset="0"/>
                <a:ea typeface="Arial" charset="0"/>
                <a:cs typeface="Arial" charset="0"/>
              </a:defRPr>
            </a:lvl1pPr>
          </a:lstStyle>
          <a:p>
            <a:r>
              <a:rPr lang="en-US" dirty="0"/>
              <a:t>CLICK TO EDIT MASTER TITLE STYLE</a:t>
            </a:r>
          </a:p>
        </p:txBody>
      </p:sp>
      <p:sp>
        <p:nvSpPr>
          <p:cNvPr id="3" name="Subtitle 2"/>
          <p:cNvSpPr>
            <a:spLocks noGrp="1"/>
          </p:cNvSpPr>
          <p:nvPr>
            <p:ph type="subTitle" idx="1"/>
          </p:nvPr>
        </p:nvSpPr>
        <p:spPr>
          <a:xfrm>
            <a:off x="920817" y="3435865"/>
            <a:ext cx="9144000" cy="1655763"/>
          </a:xfrm>
          <a:effectLst>
            <a:outerShdw blurRad="50800" dist="76200" dir="2700000" algn="tl" rotWithShape="0">
              <a:prstClr val="black">
                <a:alpha val="40000"/>
              </a:prstClr>
            </a:outerShdw>
          </a:effectLst>
        </p:spPr>
        <p:txBody>
          <a:bodyPr>
            <a:normAutofit/>
          </a:bodyPr>
          <a:lstStyle>
            <a:lvl1pPr marL="0" indent="0" algn="l">
              <a:buNone/>
              <a:defRPr sz="3733" b="1" i="0">
                <a:solidFill>
                  <a:schemeClr val="bg1"/>
                </a:solidFill>
                <a:latin typeface="Arial" charset="0"/>
                <a:ea typeface="Arial" charset="0"/>
                <a:cs typeface="Arial"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cxnSp>
        <p:nvCxnSpPr>
          <p:cNvPr id="7" name="Straight Connector 6"/>
          <p:cNvCxnSpPr/>
          <p:nvPr userDrawn="1"/>
        </p:nvCxnSpPr>
        <p:spPr>
          <a:xfrm>
            <a:off x="1085851" y="1312425"/>
            <a:ext cx="792480" cy="0"/>
          </a:xfrm>
          <a:prstGeom prst="line">
            <a:avLst/>
          </a:prstGeom>
          <a:ln w="76200">
            <a:solidFill>
              <a:srgbClr val="FFCE00"/>
            </a:solidFill>
          </a:ln>
        </p:spPr>
        <p:style>
          <a:lnRef idx="1">
            <a:schemeClr val="accent1"/>
          </a:lnRef>
          <a:fillRef idx="0">
            <a:schemeClr val="accent1"/>
          </a:fillRef>
          <a:effectRef idx="0">
            <a:schemeClr val="accent1"/>
          </a:effectRef>
          <a:fontRef idx="minor">
            <a:schemeClr val="tx1"/>
          </a:fontRef>
        </p:style>
      </p:cxnSp>
      <p:sp>
        <p:nvSpPr>
          <p:cNvPr id="12" name="Picture Placeholder 5"/>
          <p:cNvSpPr>
            <a:spLocks noGrp="1"/>
          </p:cNvSpPr>
          <p:nvPr>
            <p:ph type="pic" sz="quarter" idx="12" hasCustomPrompt="1"/>
          </p:nvPr>
        </p:nvSpPr>
        <p:spPr>
          <a:xfrm>
            <a:off x="9335709" y="5513137"/>
            <a:ext cx="1070008" cy="1071276"/>
          </a:xfrm>
          <a:effectLst>
            <a:outerShdw blurRad="50800" dist="76200" dir="2700000" algn="tl" rotWithShape="0">
              <a:prstClr val="black">
                <a:alpha val="40000"/>
              </a:prstClr>
            </a:outerShdw>
          </a:effectLst>
        </p:spPr>
        <p:txBody>
          <a:bodyPr>
            <a:normAutofit/>
          </a:bodyPr>
          <a:lstStyle>
            <a:lvl1pPr marL="0" indent="0" algn="ctr">
              <a:buNone/>
              <a:defRPr sz="1867">
                <a:solidFill>
                  <a:schemeClr val="bg1"/>
                </a:solidFill>
                <a:latin typeface="Arial" panose="020B0604020202020204" pitchFamily="34" charset="0"/>
                <a:cs typeface="Arial" panose="020B0604020202020204" pitchFamily="34" charset="0"/>
              </a:defRPr>
            </a:lvl1pPr>
          </a:lstStyle>
          <a:p>
            <a:r>
              <a:rPr lang="en-US" dirty="0"/>
              <a:t>Logo</a:t>
            </a:r>
          </a:p>
        </p:txBody>
      </p:sp>
    </p:spTree>
    <p:extLst>
      <p:ext uri="{BB962C8B-B14F-4D97-AF65-F5344CB8AC3E}">
        <p14:creationId xmlns:p14="http://schemas.microsoft.com/office/powerpoint/2010/main" val="40617125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6583" y="611508"/>
            <a:ext cx="5150008" cy="961083"/>
          </a:xfrm>
        </p:spPr>
        <p:txBody>
          <a:bodyPr anchor="t">
            <a:normAutofit/>
          </a:bodyPr>
          <a:lstStyle>
            <a:lvl1pPr>
              <a:defRPr sz="4267" b="1" i="0">
                <a:solidFill>
                  <a:srgbClr val="004751"/>
                </a:solidFill>
                <a:latin typeface="Arial" charset="0"/>
                <a:ea typeface="Arial" charset="0"/>
                <a:cs typeface="Arial" charset="0"/>
              </a:defRPr>
            </a:lvl1pPr>
          </a:lstStyle>
          <a:p>
            <a:r>
              <a:rPr lang="en-US" dirty="0"/>
              <a:t>CLICK TO EDIT MASTER TITLE STYLE</a:t>
            </a:r>
          </a:p>
        </p:txBody>
      </p:sp>
      <p:cxnSp>
        <p:nvCxnSpPr>
          <p:cNvPr id="7" name="Straight Connector 6"/>
          <p:cNvCxnSpPr/>
          <p:nvPr userDrawn="1"/>
        </p:nvCxnSpPr>
        <p:spPr>
          <a:xfrm>
            <a:off x="592599" y="441692"/>
            <a:ext cx="792480" cy="0"/>
          </a:xfrm>
          <a:prstGeom prst="line">
            <a:avLst/>
          </a:prstGeom>
          <a:ln w="76200">
            <a:solidFill>
              <a:srgbClr val="FFCE00"/>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0" y="6557823"/>
            <a:ext cx="12192000" cy="304800"/>
          </a:xfrm>
          <a:prstGeom prst="rect">
            <a:avLst/>
          </a:prstGeom>
          <a:solidFill>
            <a:srgbClr val="004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67292" y="5774520"/>
            <a:ext cx="755904" cy="676077"/>
          </a:xfrm>
          <a:prstGeom prst="rect">
            <a:avLst/>
          </a:prstGeom>
        </p:spPr>
      </p:pic>
      <p:sp>
        <p:nvSpPr>
          <p:cNvPr id="11" name="Picture Placeholder 10"/>
          <p:cNvSpPr>
            <a:spLocks noGrp="1"/>
          </p:cNvSpPr>
          <p:nvPr>
            <p:ph type="pic" sz="quarter" idx="10"/>
          </p:nvPr>
        </p:nvSpPr>
        <p:spPr>
          <a:xfrm>
            <a:off x="5795617" y="611507"/>
            <a:ext cx="5866296" cy="5163012"/>
          </a:xfrm>
        </p:spPr>
        <p:txBody>
          <a:bodyPr/>
          <a:lstStyle/>
          <a:p>
            <a:endParaRPr lang="en-US"/>
          </a:p>
        </p:txBody>
      </p:sp>
      <p:sp>
        <p:nvSpPr>
          <p:cNvPr id="10" name="Picture Placeholder 12"/>
          <p:cNvSpPr>
            <a:spLocks noGrp="1"/>
          </p:cNvSpPr>
          <p:nvPr>
            <p:ph type="pic" sz="quarter" idx="11" hasCustomPrompt="1"/>
          </p:nvPr>
        </p:nvSpPr>
        <p:spPr>
          <a:xfrm>
            <a:off x="10468559" y="5806252"/>
            <a:ext cx="631475" cy="631475"/>
          </a:xfrm>
        </p:spPr>
        <p:txBody>
          <a:bodyPr>
            <a:normAutofit/>
          </a:bodyPr>
          <a:lstStyle>
            <a:lvl1pPr marL="0" indent="0" algn="ctr">
              <a:buNone/>
              <a:defRPr sz="1333"/>
            </a:lvl1pPr>
          </a:lstStyle>
          <a:p>
            <a:r>
              <a:rPr lang="en-US" dirty="0"/>
              <a:t>Logo</a:t>
            </a:r>
          </a:p>
        </p:txBody>
      </p:sp>
    </p:spTree>
    <p:extLst>
      <p:ext uri="{BB962C8B-B14F-4D97-AF65-F5344CB8AC3E}">
        <p14:creationId xmlns:p14="http://schemas.microsoft.com/office/powerpoint/2010/main" val="428704764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6583" y="611508"/>
            <a:ext cx="11246008" cy="961083"/>
          </a:xfrm>
        </p:spPr>
        <p:txBody>
          <a:bodyPr anchor="t">
            <a:normAutofit/>
          </a:bodyPr>
          <a:lstStyle>
            <a:lvl1pPr>
              <a:defRPr sz="4267" b="1" i="0">
                <a:solidFill>
                  <a:srgbClr val="004751"/>
                </a:solidFill>
                <a:latin typeface="Arial" charset="0"/>
                <a:ea typeface="Arial" charset="0"/>
                <a:cs typeface="Arial" charset="0"/>
              </a:defRPr>
            </a:lvl1pPr>
          </a:lstStyle>
          <a:p>
            <a:r>
              <a:rPr lang="en-US" dirty="0"/>
              <a:t>CLICK TO EDIT MASTER TITLE STYLE</a:t>
            </a:r>
          </a:p>
        </p:txBody>
      </p:sp>
      <p:sp>
        <p:nvSpPr>
          <p:cNvPr id="3" name="Content Placeholder 2"/>
          <p:cNvSpPr>
            <a:spLocks noGrp="1"/>
          </p:cNvSpPr>
          <p:nvPr>
            <p:ph idx="1"/>
          </p:nvPr>
        </p:nvSpPr>
        <p:spPr>
          <a:xfrm>
            <a:off x="486583" y="1742406"/>
            <a:ext cx="6439887" cy="4494951"/>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p:cNvCxnSpPr/>
          <p:nvPr userDrawn="1"/>
        </p:nvCxnSpPr>
        <p:spPr>
          <a:xfrm>
            <a:off x="592599" y="441692"/>
            <a:ext cx="792480" cy="0"/>
          </a:xfrm>
          <a:prstGeom prst="line">
            <a:avLst/>
          </a:prstGeom>
          <a:ln w="76200">
            <a:solidFill>
              <a:srgbClr val="FFCE00"/>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0" y="6557823"/>
            <a:ext cx="12192000" cy="304800"/>
          </a:xfrm>
          <a:prstGeom prst="rect">
            <a:avLst/>
          </a:prstGeom>
          <a:solidFill>
            <a:srgbClr val="004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67292" y="5774520"/>
            <a:ext cx="755904" cy="676077"/>
          </a:xfrm>
          <a:prstGeom prst="rect">
            <a:avLst/>
          </a:prstGeom>
        </p:spPr>
      </p:pic>
      <p:sp>
        <p:nvSpPr>
          <p:cNvPr id="11" name="Picture Placeholder 10"/>
          <p:cNvSpPr>
            <a:spLocks noGrp="1"/>
          </p:cNvSpPr>
          <p:nvPr>
            <p:ph type="pic" sz="quarter" idx="10"/>
          </p:nvPr>
        </p:nvSpPr>
        <p:spPr>
          <a:xfrm>
            <a:off x="7286580" y="1742406"/>
            <a:ext cx="4127960" cy="3924889"/>
          </a:xfrm>
        </p:spPr>
        <p:txBody>
          <a:bodyPr/>
          <a:lstStyle/>
          <a:p>
            <a:endParaRPr lang="en-US"/>
          </a:p>
        </p:txBody>
      </p:sp>
      <p:sp>
        <p:nvSpPr>
          <p:cNvPr id="13" name="Picture Placeholder 12"/>
          <p:cNvSpPr>
            <a:spLocks noGrp="1"/>
          </p:cNvSpPr>
          <p:nvPr>
            <p:ph type="pic" sz="quarter" idx="11" hasCustomPrompt="1"/>
          </p:nvPr>
        </p:nvSpPr>
        <p:spPr>
          <a:xfrm>
            <a:off x="10468559" y="5806252"/>
            <a:ext cx="631475" cy="631475"/>
          </a:xfrm>
        </p:spPr>
        <p:txBody>
          <a:bodyPr>
            <a:normAutofit/>
          </a:bodyPr>
          <a:lstStyle>
            <a:lvl1pPr marL="0" indent="0" algn="ctr">
              <a:buNone/>
              <a:defRPr sz="1333"/>
            </a:lvl1pPr>
          </a:lstStyle>
          <a:p>
            <a:r>
              <a:rPr lang="en-US" dirty="0"/>
              <a:t>Logo</a:t>
            </a:r>
          </a:p>
        </p:txBody>
      </p:sp>
    </p:spTree>
    <p:extLst>
      <p:ext uri="{BB962C8B-B14F-4D97-AF65-F5344CB8AC3E}">
        <p14:creationId xmlns:p14="http://schemas.microsoft.com/office/powerpoint/2010/main" val="8201898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9" name="Rectangle 8"/>
          <p:cNvSpPr/>
          <p:nvPr userDrawn="1"/>
        </p:nvSpPr>
        <p:spPr>
          <a:xfrm>
            <a:off x="0" y="0"/>
            <a:ext cx="12192000" cy="6858000"/>
          </a:xfrm>
          <a:prstGeom prst="rect">
            <a:avLst/>
          </a:prstGeom>
          <a:solidFill>
            <a:srgbClr val="004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9154"/>
            <a:ext cx="12204192" cy="6864857"/>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52683" y="5455109"/>
            <a:ext cx="1292352" cy="1155875"/>
          </a:xfrm>
          <a:prstGeom prst="rect">
            <a:avLst/>
          </a:prstGeom>
          <a:effectLst>
            <a:outerShdw blurRad="50800" dist="76200" dir="2700000" algn="tl" rotWithShape="0">
              <a:prstClr val="black">
                <a:alpha val="40000"/>
              </a:prstClr>
            </a:outerShdw>
          </a:effectLst>
        </p:spPr>
      </p:pic>
      <p:sp>
        <p:nvSpPr>
          <p:cNvPr id="2" name="Title 1"/>
          <p:cNvSpPr>
            <a:spLocks noGrp="1"/>
          </p:cNvSpPr>
          <p:nvPr>
            <p:ph type="ctrTitle" hasCustomPrompt="1"/>
          </p:nvPr>
        </p:nvSpPr>
        <p:spPr>
          <a:xfrm>
            <a:off x="920817" y="1653282"/>
            <a:ext cx="9144000" cy="1751749"/>
          </a:xfrm>
          <a:effectLst>
            <a:outerShdw blurRad="50800" dist="76200" dir="2700000" algn="tl" rotWithShape="0">
              <a:prstClr val="black">
                <a:alpha val="40000"/>
              </a:prstClr>
            </a:outerShdw>
          </a:effectLst>
        </p:spPr>
        <p:txBody>
          <a:bodyPr anchor="t">
            <a:normAutofit/>
          </a:bodyPr>
          <a:lstStyle>
            <a:lvl1pPr algn="l">
              <a:defRPr sz="5333" b="1" i="0">
                <a:solidFill>
                  <a:schemeClr val="bg1"/>
                </a:solidFill>
                <a:latin typeface="Arial" charset="0"/>
                <a:ea typeface="Arial" charset="0"/>
                <a:cs typeface="Arial" charset="0"/>
              </a:defRPr>
            </a:lvl1pPr>
          </a:lstStyle>
          <a:p>
            <a:r>
              <a:rPr lang="en-US" dirty="0"/>
              <a:t>CLICK TO EDIT MASTER TITLE STYLE</a:t>
            </a:r>
          </a:p>
        </p:txBody>
      </p:sp>
      <p:sp>
        <p:nvSpPr>
          <p:cNvPr id="3" name="Subtitle 2"/>
          <p:cNvSpPr>
            <a:spLocks noGrp="1"/>
          </p:cNvSpPr>
          <p:nvPr>
            <p:ph type="subTitle" idx="1"/>
          </p:nvPr>
        </p:nvSpPr>
        <p:spPr>
          <a:xfrm>
            <a:off x="920817" y="3435865"/>
            <a:ext cx="9144000" cy="1655763"/>
          </a:xfrm>
          <a:effectLst>
            <a:outerShdw blurRad="50800" dist="76200" dir="2700000" algn="tl" rotWithShape="0">
              <a:prstClr val="black">
                <a:alpha val="40000"/>
              </a:prstClr>
            </a:outerShdw>
          </a:effectLst>
        </p:spPr>
        <p:txBody>
          <a:bodyPr>
            <a:normAutofit/>
          </a:bodyPr>
          <a:lstStyle>
            <a:lvl1pPr marL="0" indent="0" algn="l">
              <a:buNone/>
              <a:defRPr sz="3733" b="1" i="0">
                <a:solidFill>
                  <a:schemeClr val="bg1"/>
                </a:solidFill>
                <a:latin typeface="Arial" charset="0"/>
                <a:ea typeface="Arial" charset="0"/>
                <a:cs typeface="Arial"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cxnSp>
        <p:nvCxnSpPr>
          <p:cNvPr id="7" name="Straight Connector 6"/>
          <p:cNvCxnSpPr/>
          <p:nvPr userDrawn="1"/>
        </p:nvCxnSpPr>
        <p:spPr>
          <a:xfrm>
            <a:off x="1085851" y="1312425"/>
            <a:ext cx="792480" cy="0"/>
          </a:xfrm>
          <a:prstGeom prst="line">
            <a:avLst/>
          </a:prstGeom>
          <a:ln w="76200">
            <a:solidFill>
              <a:srgbClr val="FFCE00"/>
            </a:solidFill>
          </a:ln>
        </p:spPr>
        <p:style>
          <a:lnRef idx="1">
            <a:schemeClr val="accent1"/>
          </a:lnRef>
          <a:fillRef idx="0">
            <a:schemeClr val="accent1"/>
          </a:fillRef>
          <a:effectRef idx="0">
            <a:schemeClr val="accent1"/>
          </a:effectRef>
          <a:fontRef idx="minor">
            <a:schemeClr val="tx1"/>
          </a:fontRef>
        </p:style>
      </p:cxnSp>
      <p:sp>
        <p:nvSpPr>
          <p:cNvPr id="10" name="Picture Placeholder 5"/>
          <p:cNvSpPr>
            <a:spLocks noGrp="1"/>
          </p:cNvSpPr>
          <p:nvPr>
            <p:ph type="pic" sz="quarter" idx="12" hasCustomPrompt="1"/>
          </p:nvPr>
        </p:nvSpPr>
        <p:spPr>
          <a:xfrm>
            <a:off x="9335709" y="5513137"/>
            <a:ext cx="1070008" cy="1071276"/>
          </a:xfrm>
          <a:effectLst>
            <a:outerShdw blurRad="50800" dist="76200" dir="2700000" algn="tl" rotWithShape="0">
              <a:prstClr val="black">
                <a:alpha val="40000"/>
              </a:prstClr>
            </a:outerShdw>
          </a:effectLst>
        </p:spPr>
        <p:txBody>
          <a:bodyPr>
            <a:normAutofit/>
          </a:bodyPr>
          <a:lstStyle>
            <a:lvl1pPr marL="0" indent="0" algn="ctr">
              <a:buNone/>
              <a:defRPr sz="1867">
                <a:solidFill>
                  <a:schemeClr val="bg1"/>
                </a:solidFill>
                <a:latin typeface="Arial" panose="020B0604020202020204" pitchFamily="34" charset="0"/>
                <a:cs typeface="Arial" panose="020B0604020202020204" pitchFamily="34" charset="0"/>
              </a:defRPr>
            </a:lvl1pPr>
          </a:lstStyle>
          <a:p>
            <a:r>
              <a:rPr lang="en-US" dirty="0"/>
              <a:t>Logo</a:t>
            </a:r>
          </a:p>
        </p:txBody>
      </p:sp>
    </p:spTree>
    <p:extLst>
      <p:ext uri="{BB962C8B-B14F-4D97-AF65-F5344CB8AC3E}">
        <p14:creationId xmlns:p14="http://schemas.microsoft.com/office/powerpoint/2010/main" val="10434836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4_Title Slide">
    <p:spTree>
      <p:nvGrpSpPr>
        <p:cNvPr id="1" name=""/>
        <p:cNvGrpSpPr/>
        <p:nvPr/>
      </p:nvGrpSpPr>
      <p:grpSpPr>
        <a:xfrm>
          <a:off x="0" y="0"/>
          <a:ext cx="0" cy="0"/>
          <a:chOff x="0" y="0"/>
          <a:chExt cx="0" cy="0"/>
        </a:xfrm>
      </p:grpSpPr>
      <p:sp>
        <p:nvSpPr>
          <p:cNvPr id="9" name="Rectangle 8"/>
          <p:cNvSpPr/>
          <p:nvPr userDrawn="1"/>
        </p:nvSpPr>
        <p:spPr>
          <a:xfrm>
            <a:off x="0" y="0"/>
            <a:ext cx="12192000" cy="6858000"/>
          </a:xfrm>
          <a:prstGeom prst="rect">
            <a:avLst/>
          </a:prstGeom>
          <a:solidFill>
            <a:srgbClr val="004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9154"/>
            <a:ext cx="12204192" cy="6864857"/>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52683" y="5455109"/>
            <a:ext cx="1292352" cy="1155875"/>
          </a:xfrm>
          <a:prstGeom prst="rect">
            <a:avLst/>
          </a:prstGeom>
          <a:effectLst>
            <a:outerShdw blurRad="50800" dist="76200" dir="2700000" algn="tl" rotWithShape="0">
              <a:prstClr val="black">
                <a:alpha val="40000"/>
              </a:prstClr>
            </a:outerShdw>
          </a:effectLst>
        </p:spPr>
      </p:pic>
      <p:sp>
        <p:nvSpPr>
          <p:cNvPr id="2" name="Title 1"/>
          <p:cNvSpPr>
            <a:spLocks noGrp="1"/>
          </p:cNvSpPr>
          <p:nvPr>
            <p:ph type="ctrTitle" hasCustomPrompt="1"/>
          </p:nvPr>
        </p:nvSpPr>
        <p:spPr>
          <a:xfrm>
            <a:off x="920817" y="1653282"/>
            <a:ext cx="9144000" cy="1751749"/>
          </a:xfrm>
          <a:effectLst>
            <a:outerShdw blurRad="50800" dist="76200" dir="2700000" algn="tl" rotWithShape="0">
              <a:prstClr val="black">
                <a:alpha val="40000"/>
              </a:prstClr>
            </a:outerShdw>
          </a:effectLst>
        </p:spPr>
        <p:txBody>
          <a:bodyPr anchor="t">
            <a:normAutofit/>
          </a:bodyPr>
          <a:lstStyle>
            <a:lvl1pPr algn="l">
              <a:defRPr sz="5333" b="1" i="0">
                <a:solidFill>
                  <a:schemeClr val="bg1"/>
                </a:solidFill>
                <a:latin typeface="Arial" charset="0"/>
                <a:ea typeface="Arial" charset="0"/>
                <a:cs typeface="Arial" charset="0"/>
              </a:defRPr>
            </a:lvl1pPr>
          </a:lstStyle>
          <a:p>
            <a:r>
              <a:rPr lang="en-US" dirty="0"/>
              <a:t>CLICK TO EDIT MASTER TITLE STYLE</a:t>
            </a:r>
          </a:p>
        </p:txBody>
      </p:sp>
      <p:sp>
        <p:nvSpPr>
          <p:cNvPr id="3" name="Subtitle 2"/>
          <p:cNvSpPr>
            <a:spLocks noGrp="1"/>
          </p:cNvSpPr>
          <p:nvPr>
            <p:ph type="subTitle" idx="1"/>
          </p:nvPr>
        </p:nvSpPr>
        <p:spPr>
          <a:xfrm>
            <a:off x="920817" y="3435865"/>
            <a:ext cx="9144000" cy="1655763"/>
          </a:xfrm>
          <a:effectLst>
            <a:outerShdw blurRad="50800" dist="76200" dir="2700000" algn="tl" rotWithShape="0">
              <a:prstClr val="black">
                <a:alpha val="40000"/>
              </a:prstClr>
            </a:outerShdw>
          </a:effectLst>
        </p:spPr>
        <p:txBody>
          <a:bodyPr>
            <a:normAutofit/>
          </a:bodyPr>
          <a:lstStyle>
            <a:lvl1pPr marL="0" indent="0" algn="l">
              <a:buNone/>
              <a:defRPr sz="3733" b="1" i="0">
                <a:solidFill>
                  <a:schemeClr val="bg1"/>
                </a:solidFill>
                <a:latin typeface="Arial" charset="0"/>
                <a:ea typeface="Arial" charset="0"/>
                <a:cs typeface="Arial"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cxnSp>
        <p:nvCxnSpPr>
          <p:cNvPr id="7" name="Straight Connector 6"/>
          <p:cNvCxnSpPr/>
          <p:nvPr userDrawn="1"/>
        </p:nvCxnSpPr>
        <p:spPr>
          <a:xfrm>
            <a:off x="1085851" y="1312425"/>
            <a:ext cx="792480" cy="0"/>
          </a:xfrm>
          <a:prstGeom prst="line">
            <a:avLst/>
          </a:prstGeom>
          <a:ln w="76200">
            <a:solidFill>
              <a:srgbClr val="FFCE00"/>
            </a:solidFill>
          </a:ln>
        </p:spPr>
        <p:style>
          <a:lnRef idx="1">
            <a:schemeClr val="accent1"/>
          </a:lnRef>
          <a:fillRef idx="0">
            <a:schemeClr val="accent1"/>
          </a:fillRef>
          <a:effectRef idx="0">
            <a:schemeClr val="accent1"/>
          </a:effectRef>
          <a:fontRef idx="minor">
            <a:schemeClr val="tx1"/>
          </a:fontRef>
        </p:style>
      </p:cxnSp>
      <p:sp>
        <p:nvSpPr>
          <p:cNvPr id="10" name="Picture Placeholder 5"/>
          <p:cNvSpPr>
            <a:spLocks noGrp="1"/>
          </p:cNvSpPr>
          <p:nvPr>
            <p:ph type="pic" sz="quarter" idx="12" hasCustomPrompt="1"/>
          </p:nvPr>
        </p:nvSpPr>
        <p:spPr>
          <a:xfrm>
            <a:off x="9335709" y="5513137"/>
            <a:ext cx="1070008" cy="1071276"/>
          </a:xfrm>
          <a:effectLst>
            <a:outerShdw blurRad="50800" dist="76200" dir="2700000" algn="tl" rotWithShape="0">
              <a:prstClr val="black">
                <a:alpha val="40000"/>
              </a:prstClr>
            </a:outerShdw>
          </a:effectLst>
        </p:spPr>
        <p:txBody>
          <a:bodyPr>
            <a:normAutofit/>
          </a:bodyPr>
          <a:lstStyle>
            <a:lvl1pPr marL="0" indent="0" algn="ctr">
              <a:buNone/>
              <a:defRPr sz="1867">
                <a:solidFill>
                  <a:schemeClr val="bg1"/>
                </a:solidFill>
                <a:latin typeface="Arial" panose="020B0604020202020204" pitchFamily="34" charset="0"/>
                <a:cs typeface="Arial" panose="020B0604020202020204" pitchFamily="34" charset="0"/>
              </a:defRPr>
            </a:lvl1pPr>
          </a:lstStyle>
          <a:p>
            <a:r>
              <a:rPr lang="en-US" dirty="0"/>
              <a:t>Logo</a:t>
            </a:r>
          </a:p>
        </p:txBody>
      </p:sp>
    </p:spTree>
    <p:extLst>
      <p:ext uri="{BB962C8B-B14F-4D97-AF65-F5344CB8AC3E}">
        <p14:creationId xmlns:p14="http://schemas.microsoft.com/office/powerpoint/2010/main" val="33287143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6583" y="611508"/>
            <a:ext cx="11246008" cy="961083"/>
          </a:xfrm>
        </p:spPr>
        <p:txBody>
          <a:bodyPr anchor="t">
            <a:normAutofit/>
          </a:bodyPr>
          <a:lstStyle>
            <a:lvl1pPr>
              <a:defRPr sz="4267" b="1" i="0">
                <a:solidFill>
                  <a:srgbClr val="004751"/>
                </a:solidFill>
                <a:latin typeface="Arial" charset="0"/>
                <a:ea typeface="Arial" charset="0"/>
                <a:cs typeface="Arial" charset="0"/>
              </a:defRPr>
            </a:lvl1pPr>
          </a:lstStyle>
          <a:p>
            <a:r>
              <a:rPr lang="en-US" dirty="0"/>
              <a:t>CLICK TO EDIT MASTER TITLE STYLE</a:t>
            </a:r>
          </a:p>
        </p:txBody>
      </p:sp>
      <p:sp>
        <p:nvSpPr>
          <p:cNvPr id="3" name="Content Placeholder 2"/>
          <p:cNvSpPr>
            <a:spLocks noGrp="1"/>
          </p:cNvSpPr>
          <p:nvPr>
            <p:ph idx="1"/>
          </p:nvPr>
        </p:nvSpPr>
        <p:spPr>
          <a:xfrm>
            <a:off x="486583" y="1742406"/>
            <a:ext cx="6439887" cy="4494951"/>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p:cNvCxnSpPr/>
          <p:nvPr userDrawn="1"/>
        </p:nvCxnSpPr>
        <p:spPr>
          <a:xfrm>
            <a:off x="592599" y="441692"/>
            <a:ext cx="792480" cy="0"/>
          </a:xfrm>
          <a:prstGeom prst="line">
            <a:avLst/>
          </a:prstGeom>
          <a:ln w="76200">
            <a:solidFill>
              <a:srgbClr val="FFCE00"/>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0" y="6557823"/>
            <a:ext cx="12192000" cy="304800"/>
          </a:xfrm>
          <a:prstGeom prst="rect">
            <a:avLst/>
          </a:prstGeom>
          <a:solidFill>
            <a:srgbClr val="004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67292" y="5774520"/>
            <a:ext cx="755904" cy="676077"/>
          </a:xfrm>
          <a:prstGeom prst="rect">
            <a:avLst/>
          </a:prstGeom>
        </p:spPr>
      </p:pic>
      <p:sp>
        <p:nvSpPr>
          <p:cNvPr id="11" name="Picture Placeholder 10"/>
          <p:cNvSpPr>
            <a:spLocks noGrp="1"/>
          </p:cNvSpPr>
          <p:nvPr>
            <p:ph type="pic" sz="quarter" idx="10"/>
          </p:nvPr>
        </p:nvSpPr>
        <p:spPr>
          <a:xfrm>
            <a:off x="7286580" y="1742406"/>
            <a:ext cx="4127960" cy="3924889"/>
          </a:xfrm>
        </p:spPr>
        <p:txBody>
          <a:bodyPr/>
          <a:lstStyle/>
          <a:p>
            <a:endParaRPr lang="en-US"/>
          </a:p>
        </p:txBody>
      </p:sp>
      <p:sp>
        <p:nvSpPr>
          <p:cNvPr id="13" name="Picture Placeholder 12"/>
          <p:cNvSpPr>
            <a:spLocks noGrp="1"/>
          </p:cNvSpPr>
          <p:nvPr>
            <p:ph type="pic" sz="quarter" idx="11" hasCustomPrompt="1"/>
          </p:nvPr>
        </p:nvSpPr>
        <p:spPr>
          <a:xfrm>
            <a:off x="10468559" y="5806252"/>
            <a:ext cx="631475" cy="631475"/>
          </a:xfrm>
        </p:spPr>
        <p:txBody>
          <a:bodyPr>
            <a:normAutofit/>
          </a:bodyPr>
          <a:lstStyle>
            <a:lvl1pPr marL="0" indent="0" algn="ctr">
              <a:buNone/>
              <a:defRPr sz="1333"/>
            </a:lvl1pPr>
          </a:lstStyle>
          <a:p>
            <a:r>
              <a:rPr lang="en-US" dirty="0"/>
              <a:t>Logo</a:t>
            </a:r>
          </a:p>
        </p:txBody>
      </p:sp>
    </p:spTree>
    <p:extLst>
      <p:ext uri="{BB962C8B-B14F-4D97-AF65-F5344CB8AC3E}">
        <p14:creationId xmlns:p14="http://schemas.microsoft.com/office/powerpoint/2010/main" val="20235606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6583" y="611508"/>
            <a:ext cx="11246008" cy="961083"/>
          </a:xfrm>
        </p:spPr>
        <p:txBody>
          <a:bodyPr anchor="t">
            <a:normAutofit/>
          </a:bodyPr>
          <a:lstStyle>
            <a:lvl1pPr>
              <a:defRPr sz="4267" b="1" i="0">
                <a:solidFill>
                  <a:srgbClr val="004751"/>
                </a:solidFill>
                <a:latin typeface="Arial" charset="0"/>
                <a:ea typeface="Arial" charset="0"/>
                <a:cs typeface="Arial" charset="0"/>
              </a:defRPr>
            </a:lvl1pPr>
          </a:lstStyle>
          <a:p>
            <a:r>
              <a:rPr lang="en-US" dirty="0"/>
              <a:t>CLICK TO EDIT MASTER TITLE STYLE</a:t>
            </a:r>
          </a:p>
        </p:txBody>
      </p:sp>
      <p:sp>
        <p:nvSpPr>
          <p:cNvPr id="3" name="Content Placeholder 2"/>
          <p:cNvSpPr>
            <a:spLocks noGrp="1"/>
          </p:cNvSpPr>
          <p:nvPr>
            <p:ph idx="1"/>
          </p:nvPr>
        </p:nvSpPr>
        <p:spPr>
          <a:xfrm>
            <a:off x="486583" y="1742406"/>
            <a:ext cx="6439887" cy="4494951"/>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p:cNvCxnSpPr/>
          <p:nvPr userDrawn="1"/>
        </p:nvCxnSpPr>
        <p:spPr>
          <a:xfrm>
            <a:off x="592599" y="441692"/>
            <a:ext cx="792480" cy="0"/>
          </a:xfrm>
          <a:prstGeom prst="line">
            <a:avLst/>
          </a:prstGeom>
          <a:ln w="76200">
            <a:solidFill>
              <a:srgbClr val="FFCE00"/>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0" y="6557823"/>
            <a:ext cx="12192000" cy="304800"/>
          </a:xfrm>
          <a:prstGeom prst="rect">
            <a:avLst/>
          </a:prstGeom>
          <a:solidFill>
            <a:srgbClr val="004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67292" y="5774520"/>
            <a:ext cx="755904" cy="676077"/>
          </a:xfrm>
          <a:prstGeom prst="rect">
            <a:avLst/>
          </a:prstGeom>
        </p:spPr>
      </p:pic>
      <p:sp>
        <p:nvSpPr>
          <p:cNvPr id="11" name="Picture Placeholder 10"/>
          <p:cNvSpPr>
            <a:spLocks noGrp="1"/>
          </p:cNvSpPr>
          <p:nvPr>
            <p:ph type="pic" sz="quarter" idx="10"/>
          </p:nvPr>
        </p:nvSpPr>
        <p:spPr>
          <a:xfrm>
            <a:off x="7286580" y="1742406"/>
            <a:ext cx="4127960" cy="3924889"/>
          </a:xfrm>
        </p:spPr>
        <p:txBody>
          <a:bodyPr/>
          <a:lstStyle/>
          <a:p>
            <a:endParaRPr lang="en-US"/>
          </a:p>
        </p:txBody>
      </p:sp>
      <p:sp>
        <p:nvSpPr>
          <p:cNvPr id="13" name="Picture Placeholder 12"/>
          <p:cNvSpPr>
            <a:spLocks noGrp="1"/>
          </p:cNvSpPr>
          <p:nvPr>
            <p:ph type="pic" sz="quarter" idx="11" hasCustomPrompt="1"/>
          </p:nvPr>
        </p:nvSpPr>
        <p:spPr>
          <a:xfrm>
            <a:off x="10468559" y="5806252"/>
            <a:ext cx="631475" cy="631475"/>
          </a:xfrm>
        </p:spPr>
        <p:txBody>
          <a:bodyPr>
            <a:normAutofit/>
          </a:bodyPr>
          <a:lstStyle>
            <a:lvl1pPr marL="0" indent="0" algn="ctr">
              <a:buNone/>
              <a:defRPr sz="1333"/>
            </a:lvl1pPr>
          </a:lstStyle>
          <a:p>
            <a:r>
              <a:rPr lang="en-US" dirty="0"/>
              <a:t>Logo</a:t>
            </a:r>
          </a:p>
        </p:txBody>
      </p:sp>
    </p:spTree>
    <p:extLst>
      <p:ext uri="{BB962C8B-B14F-4D97-AF65-F5344CB8AC3E}">
        <p14:creationId xmlns:p14="http://schemas.microsoft.com/office/powerpoint/2010/main" val="38811915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120"/>
            <a:ext cx="12192000" cy="6839760"/>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52683" y="5455109"/>
            <a:ext cx="1292352" cy="1155875"/>
          </a:xfrm>
          <a:prstGeom prst="rect">
            <a:avLst/>
          </a:prstGeom>
          <a:effectLst>
            <a:outerShdw blurRad="50800" dist="76200" dir="2700000" algn="tl" rotWithShape="0">
              <a:prstClr val="black">
                <a:alpha val="40000"/>
              </a:prstClr>
            </a:outerShdw>
          </a:effectLst>
        </p:spPr>
      </p:pic>
      <p:sp>
        <p:nvSpPr>
          <p:cNvPr id="2" name="Title 1"/>
          <p:cNvSpPr>
            <a:spLocks noGrp="1"/>
          </p:cNvSpPr>
          <p:nvPr>
            <p:ph type="ctrTitle" hasCustomPrompt="1"/>
          </p:nvPr>
        </p:nvSpPr>
        <p:spPr>
          <a:xfrm>
            <a:off x="779461" y="5455389"/>
            <a:ext cx="8270095" cy="1129024"/>
          </a:xfrm>
        </p:spPr>
        <p:txBody>
          <a:bodyPr anchor="t">
            <a:normAutofit/>
          </a:bodyPr>
          <a:lstStyle>
            <a:lvl1pPr algn="l">
              <a:defRPr sz="5333" b="1" i="0">
                <a:solidFill>
                  <a:schemeClr val="bg1"/>
                </a:solidFill>
                <a:effectLst>
                  <a:outerShdw blurRad="50800" dist="76200" dir="2700000" algn="tl" rotWithShape="0">
                    <a:prstClr val="black">
                      <a:alpha val="40000"/>
                    </a:prstClr>
                  </a:outerShdw>
                </a:effectLst>
                <a:latin typeface="Arial" charset="0"/>
                <a:ea typeface="Arial" charset="0"/>
                <a:cs typeface="Arial" charset="0"/>
              </a:defRPr>
            </a:lvl1pPr>
          </a:lstStyle>
          <a:p>
            <a:r>
              <a:rPr lang="en-US" dirty="0"/>
              <a:t>CLICK TO EDIT MASTER TITLE STYLE</a:t>
            </a:r>
          </a:p>
        </p:txBody>
      </p:sp>
      <p:cxnSp>
        <p:nvCxnSpPr>
          <p:cNvPr id="9" name="Straight Connector 8"/>
          <p:cNvCxnSpPr/>
          <p:nvPr userDrawn="1"/>
        </p:nvCxnSpPr>
        <p:spPr>
          <a:xfrm>
            <a:off x="933449" y="5226724"/>
            <a:ext cx="792480" cy="0"/>
          </a:xfrm>
          <a:prstGeom prst="line">
            <a:avLst/>
          </a:prstGeom>
          <a:ln w="76200">
            <a:solidFill>
              <a:srgbClr val="FFCE00"/>
            </a:solidFill>
          </a:ln>
        </p:spPr>
        <p:style>
          <a:lnRef idx="1">
            <a:schemeClr val="accent1"/>
          </a:lnRef>
          <a:fillRef idx="0">
            <a:schemeClr val="accent1"/>
          </a:fillRef>
          <a:effectRef idx="0">
            <a:schemeClr val="accent1"/>
          </a:effectRef>
          <a:fontRef idx="minor">
            <a:schemeClr val="tx1"/>
          </a:fontRef>
        </p:style>
      </p:cxnSp>
      <p:sp>
        <p:nvSpPr>
          <p:cNvPr id="8" name="Picture Placeholder 5"/>
          <p:cNvSpPr>
            <a:spLocks noGrp="1"/>
          </p:cNvSpPr>
          <p:nvPr>
            <p:ph type="pic" sz="quarter" idx="12" hasCustomPrompt="1"/>
          </p:nvPr>
        </p:nvSpPr>
        <p:spPr>
          <a:xfrm>
            <a:off x="9335709" y="5513137"/>
            <a:ext cx="1070008" cy="1071276"/>
          </a:xfrm>
          <a:effectLst>
            <a:outerShdw blurRad="50800" dist="76200" dir="2700000" algn="tl" rotWithShape="0">
              <a:prstClr val="black">
                <a:alpha val="40000"/>
              </a:prstClr>
            </a:outerShdw>
          </a:effectLst>
        </p:spPr>
        <p:txBody>
          <a:bodyPr>
            <a:normAutofit/>
          </a:bodyPr>
          <a:lstStyle>
            <a:lvl1pPr marL="0" indent="0" algn="ctr">
              <a:buNone/>
              <a:defRPr sz="1867">
                <a:solidFill>
                  <a:schemeClr val="bg1"/>
                </a:solidFill>
                <a:latin typeface="Arial" panose="020B0604020202020204" pitchFamily="34" charset="0"/>
                <a:cs typeface="Arial" panose="020B0604020202020204" pitchFamily="34" charset="0"/>
              </a:defRPr>
            </a:lvl1pPr>
          </a:lstStyle>
          <a:p>
            <a:r>
              <a:rPr lang="en-US" dirty="0"/>
              <a:t>Logo</a:t>
            </a:r>
          </a:p>
        </p:txBody>
      </p:sp>
    </p:spTree>
    <p:extLst>
      <p:ext uri="{BB962C8B-B14F-4D97-AF65-F5344CB8AC3E}">
        <p14:creationId xmlns:p14="http://schemas.microsoft.com/office/powerpoint/2010/main" val="28612371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9" name="Rectangle 8"/>
          <p:cNvSpPr/>
          <p:nvPr userDrawn="1"/>
        </p:nvSpPr>
        <p:spPr>
          <a:xfrm>
            <a:off x="0" y="0"/>
            <a:ext cx="12192000" cy="6858000"/>
          </a:xfrm>
          <a:prstGeom prst="rect">
            <a:avLst/>
          </a:prstGeom>
          <a:solidFill>
            <a:srgbClr val="004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6" name="Picture 5"/>
          <p:cNvPicPr>
            <a:picLocks noChangeAspect="1"/>
          </p:cNvPicPr>
          <p:nvPr userDrawn="1"/>
        </p:nvPicPr>
        <p:blipFill>
          <a:blip r:embed="rId2">
            <a:alphaModFix amt="85000"/>
            <a:extLst>
              <a:ext uri="{28A0092B-C50C-407E-A947-70E740481C1C}">
                <a14:useLocalDpi xmlns:a14="http://schemas.microsoft.com/office/drawing/2010/main" val="0"/>
              </a:ext>
            </a:extLst>
          </a:blip>
          <a:stretch>
            <a:fillRect/>
          </a:stretch>
        </p:blipFill>
        <p:spPr>
          <a:xfrm>
            <a:off x="-1" y="1"/>
            <a:ext cx="12204192" cy="6883164"/>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52683" y="5455109"/>
            <a:ext cx="1292352" cy="1155875"/>
          </a:xfrm>
          <a:prstGeom prst="rect">
            <a:avLst/>
          </a:prstGeom>
          <a:effectLst>
            <a:outerShdw blurRad="50800" dist="76200" dir="2700000" algn="tl" rotWithShape="0">
              <a:prstClr val="black">
                <a:alpha val="40000"/>
              </a:prstClr>
            </a:outerShdw>
          </a:effectLst>
        </p:spPr>
      </p:pic>
      <p:sp>
        <p:nvSpPr>
          <p:cNvPr id="2" name="Title 1"/>
          <p:cNvSpPr>
            <a:spLocks noGrp="1"/>
          </p:cNvSpPr>
          <p:nvPr>
            <p:ph type="ctrTitle" hasCustomPrompt="1"/>
          </p:nvPr>
        </p:nvSpPr>
        <p:spPr>
          <a:xfrm>
            <a:off x="920817" y="1653282"/>
            <a:ext cx="9144000" cy="1751749"/>
          </a:xfrm>
          <a:effectLst>
            <a:outerShdw blurRad="50800" dist="76200" dir="2700000" algn="tl" rotWithShape="0">
              <a:prstClr val="black">
                <a:alpha val="40000"/>
              </a:prstClr>
            </a:outerShdw>
          </a:effectLst>
        </p:spPr>
        <p:txBody>
          <a:bodyPr anchor="t">
            <a:normAutofit/>
          </a:bodyPr>
          <a:lstStyle>
            <a:lvl1pPr algn="l">
              <a:defRPr sz="5333" b="1" i="0">
                <a:solidFill>
                  <a:schemeClr val="bg1"/>
                </a:solidFill>
                <a:latin typeface="Arial" charset="0"/>
                <a:ea typeface="Arial" charset="0"/>
                <a:cs typeface="Arial" charset="0"/>
              </a:defRPr>
            </a:lvl1pPr>
          </a:lstStyle>
          <a:p>
            <a:r>
              <a:rPr lang="en-US" dirty="0"/>
              <a:t>CLICK TO EDIT MASTER TITLE STYLE</a:t>
            </a:r>
          </a:p>
        </p:txBody>
      </p:sp>
      <p:sp>
        <p:nvSpPr>
          <p:cNvPr id="3" name="Subtitle 2"/>
          <p:cNvSpPr>
            <a:spLocks noGrp="1"/>
          </p:cNvSpPr>
          <p:nvPr>
            <p:ph type="subTitle" idx="1"/>
          </p:nvPr>
        </p:nvSpPr>
        <p:spPr>
          <a:xfrm>
            <a:off x="920817" y="3435865"/>
            <a:ext cx="9144000" cy="1655763"/>
          </a:xfrm>
          <a:effectLst>
            <a:outerShdw blurRad="50800" dist="76200" dir="2700000" algn="tl" rotWithShape="0">
              <a:prstClr val="black">
                <a:alpha val="40000"/>
              </a:prstClr>
            </a:outerShdw>
          </a:effectLst>
        </p:spPr>
        <p:txBody>
          <a:bodyPr>
            <a:normAutofit/>
          </a:bodyPr>
          <a:lstStyle>
            <a:lvl1pPr marL="0" indent="0" algn="l">
              <a:buNone/>
              <a:defRPr sz="3733" b="1" i="0">
                <a:solidFill>
                  <a:schemeClr val="bg1"/>
                </a:solidFill>
                <a:latin typeface="Arial" charset="0"/>
                <a:ea typeface="Arial" charset="0"/>
                <a:cs typeface="Arial"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cxnSp>
        <p:nvCxnSpPr>
          <p:cNvPr id="7" name="Straight Connector 6"/>
          <p:cNvCxnSpPr/>
          <p:nvPr userDrawn="1"/>
        </p:nvCxnSpPr>
        <p:spPr>
          <a:xfrm>
            <a:off x="1085851" y="1312425"/>
            <a:ext cx="792480" cy="0"/>
          </a:xfrm>
          <a:prstGeom prst="line">
            <a:avLst/>
          </a:prstGeom>
          <a:ln w="76200">
            <a:solidFill>
              <a:srgbClr val="FFCE00"/>
            </a:solidFill>
          </a:ln>
        </p:spPr>
        <p:style>
          <a:lnRef idx="1">
            <a:schemeClr val="accent1"/>
          </a:lnRef>
          <a:fillRef idx="0">
            <a:schemeClr val="accent1"/>
          </a:fillRef>
          <a:effectRef idx="0">
            <a:schemeClr val="accent1"/>
          </a:effectRef>
          <a:fontRef idx="minor">
            <a:schemeClr val="tx1"/>
          </a:fontRef>
        </p:style>
      </p:cxnSp>
      <p:sp>
        <p:nvSpPr>
          <p:cNvPr id="10" name="Picture Placeholder 5"/>
          <p:cNvSpPr>
            <a:spLocks noGrp="1"/>
          </p:cNvSpPr>
          <p:nvPr>
            <p:ph type="pic" sz="quarter" idx="12" hasCustomPrompt="1"/>
          </p:nvPr>
        </p:nvSpPr>
        <p:spPr>
          <a:xfrm>
            <a:off x="9335709" y="5513137"/>
            <a:ext cx="1070008" cy="1071276"/>
          </a:xfrm>
          <a:effectLst>
            <a:outerShdw blurRad="50800" dist="76200" dir="2700000" algn="tl" rotWithShape="0">
              <a:prstClr val="black">
                <a:alpha val="40000"/>
              </a:prstClr>
            </a:outerShdw>
          </a:effectLst>
        </p:spPr>
        <p:txBody>
          <a:bodyPr>
            <a:normAutofit/>
          </a:bodyPr>
          <a:lstStyle>
            <a:lvl1pPr marL="0" indent="0" algn="ctr">
              <a:buNone/>
              <a:defRPr sz="1867">
                <a:solidFill>
                  <a:schemeClr val="bg1"/>
                </a:solidFill>
                <a:latin typeface="Arial" panose="020B0604020202020204" pitchFamily="34" charset="0"/>
                <a:cs typeface="Arial" panose="020B0604020202020204" pitchFamily="34" charset="0"/>
              </a:defRPr>
            </a:lvl1pPr>
          </a:lstStyle>
          <a:p>
            <a:r>
              <a:rPr lang="en-US" dirty="0"/>
              <a:t>Logo</a:t>
            </a:r>
          </a:p>
        </p:txBody>
      </p:sp>
    </p:spTree>
    <p:extLst>
      <p:ext uri="{BB962C8B-B14F-4D97-AF65-F5344CB8AC3E}">
        <p14:creationId xmlns:p14="http://schemas.microsoft.com/office/powerpoint/2010/main" val="4912812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10" name="Rectangle 9"/>
          <p:cNvSpPr/>
          <p:nvPr userDrawn="1"/>
        </p:nvSpPr>
        <p:spPr>
          <a:xfrm>
            <a:off x="6078331" y="0"/>
            <a:ext cx="6113669" cy="6858000"/>
          </a:xfrm>
          <a:prstGeom prst="rect">
            <a:avLst/>
          </a:prstGeom>
          <a:solidFill>
            <a:srgbClr val="004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hasCustomPrompt="1"/>
          </p:nvPr>
        </p:nvSpPr>
        <p:spPr>
          <a:xfrm>
            <a:off x="486583" y="611508"/>
            <a:ext cx="5150008" cy="961083"/>
          </a:xfrm>
        </p:spPr>
        <p:txBody>
          <a:bodyPr anchor="t">
            <a:normAutofit/>
          </a:bodyPr>
          <a:lstStyle>
            <a:lvl1pPr>
              <a:defRPr sz="4267" b="1" i="0">
                <a:solidFill>
                  <a:srgbClr val="004751"/>
                </a:solidFill>
                <a:latin typeface="Arial" charset="0"/>
                <a:ea typeface="Arial" charset="0"/>
                <a:cs typeface="Arial" charset="0"/>
              </a:defRPr>
            </a:lvl1pPr>
          </a:lstStyle>
          <a:p>
            <a:r>
              <a:rPr lang="en-US" dirty="0"/>
              <a:t>CLICK TO EDIT MASTER TITLE STYLE</a:t>
            </a:r>
          </a:p>
        </p:txBody>
      </p:sp>
      <p:cxnSp>
        <p:nvCxnSpPr>
          <p:cNvPr id="7" name="Straight Connector 6"/>
          <p:cNvCxnSpPr/>
          <p:nvPr userDrawn="1"/>
        </p:nvCxnSpPr>
        <p:spPr>
          <a:xfrm>
            <a:off x="592599" y="441692"/>
            <a:ext cx="792480" cy="0"/>
          </a:xfrm>
          <a:prstGeom prst="line">
            <a:avLst/>
          </a:prstGeom>
          <a:ln w="76200">
            <a:solidFill>
              <a:srgbClr val="FFCE00"/>
            </a:solidFill>
          </a:ln>
        </p:spPr>
        <p:style>
          <a:lnRef idx="1">
            <a:schemeClr val="accent1"/>
          </a:lnRef>
          <a:fillRef idx="0">
            <a:schemeClr val="accent1"/>
          </a:fillRef>
          <a:effectRef idx="0">
            <a:schemeClr val="accent1"/>
          </a:effectRef>
          <a:fontRef idx="minor">
            <a:schemeClr val="tx1"/>
          </a:fontRef>
        </p:style>
      </p:cxnSp>
      <p:sp>
        <p:nvSpPr>
          <p:cNvPr id="11" name="Picture Placeholder 10"/>
          <p:cNvSpPr>
            <a:spLocks noGrp="1"/>
          </p:cNvSpPr>
          <p:nvPr>
            <p:ph type="pic" sz="quarter" idx="10"/>
          </p:nvPr>
        </p:nvSpPr>
        <p:spPr>
          <a:xfrm>
            <a:off x="6078331" y="0"/>
            <a:ext cx="6113669" cy="6858000"/>
          </a:xfrm>
        </p:spPr>
        <p:txBody>
          <a:bodyPr/>
          <a:lstStyle/>
          <a:p>
            <a:endParaRPr lang="en-US"/>
          </a:p>
        </p:txBody>
      </p:sp>
      <p:sp>
        <p:nvSpPr>
          <p:cNvPr id="9" name="Content Placeholder 2"/>
          <p:cNvSpPr>
            <a:spLocks noGrp="1"/>
          </p:cNvSpPr>
          <p:nvPr>
            <p:ph idx="1"/>
          </p:nvPr>
        </p:nvSpPr>
        <p:spPr>
          <a:xfrm>
            <a:off x="486583" y="2632766"/>
            <a:ext cx="5591748" cy="360459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01631" y="6034808"/>
            <a:ext cx="755904" cy="676077"/>
          </a:xfrm>
          <a:prstGeom prst="rect">
            <a:avLst/>
          </a:prstGeom>
        </p:spPr>
      </p:pic>
      <p:sp>
        <p:nvSpPr>
          <p:cNvPr id="8" name="Picture Placeholder 5"/>
          <p:cNvSpPr>
            <a:spLocks noGrp="1"/>
          </p:cNvSpPr>
          <p:nvPr>
            <p:ph type="pic" sz="quarter" idx="12" hasCustomPrompt="1"/>
          </p:nvPr>
        </p:nvSpPr>
        <p:spPr>
          <a:xfrm>
            <a:off x="10540059" y="6069465"/>
            <a:ext cx="615819" cy="616548"/>
          </a:xfrm>
          <a:effectLst/>
        </p:spPr>
        <p:txBody>
          <a:bodyPr>
            <a:normAutofit/>
          </a:bodyPr>
          <a:lstStyle>
            <a:lvl1pPr marL="0" indent="0" algn="ctr">
              <a:buNone/>
              <a:defRPr sz="1200">
                <a:solidFill>
                  <a:schemeClr val="bg1"/>
                </a:solidFill>
                <a:latin typeface="Arial" panose="020B0604020202020204" pitchFamily="34" charset="0"/>
                <a:cs typeface="Arial" panose="020B0604020202020204" pitchFamily="34" charset="0"/>
              </a:defRPr>
            </a:lvl1pPr>
          </a:lstStyle>
          <a:p>
            <a:r>
              <a:rPr lang="en-US" dirty="0"/>
              <a:t>Logo</a:t>
            </a:r>
          </a:p>
        </p:txBody>
      </p:sp>
    </p:spTree>
    <p:extLst>
      <p:ext uri="{BB962C8B-B14F-4D97-AF65-F5344CB8AC3E}">
        <p14:creationId xmlns:p14="http://schemas.microsoft.com/office/powerpoint/2010/main" val="11791098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solidFill>
            <a:srgbClr val="004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9675" y="5384431"/>
            <a:ext cx="1292352" cy="1155875"/>
          </a:xfrm>
          <a:prstGeom prst="rect">
            <a:avLst/>
          </a:prstGeom>
        </p:spPr>
      </p:pic>
      <p:sp>
        <p:nvSpPr>
          <p:cNvPr id="2" name="Title 1"/>
          <p:cNvSpPr>
            <a:spLocks noGrp="1"/>
          </p:cNvSpPr>
          <p:nvPr>
            <p:ph type="ctrTitle" hasCustomPrompt="1"/>
          </p:nvPr>
        </p:nvSpPr>
        <p:spPr>
          <a:xfrm>
            <a:off x="920817" y="1653282"/>
            <a:ext cx="9144000" cy="1751749"/>
          </a:xfrm>
        </p:spPr>
        <p:txBody>
          <a:bodyPr anchor="t">
            <a:normAutofit/>
          </a:bodyPr>
          <a:lstStyle>
            <a:lvl1pPr algn="l">
              <a:defRPr sz="5333" b="1" i="0">
                <a:solidFill>
                  <a:schemeClr val="bg1"/>
                </a:solidFill>
                <a:latin typeface="Arial" charset="0"/>
                <a:ea typeface="Arial" charset="0"/>
                <a:cs typeface="Arial" charset="0"/>
              </a:defRPr>
            </a:lvl1pPr>
          </a:lstStyle>
          <a:p>
            <a:r>
              <a:rPr lang="en-US" dirty="0"/>
              <a:t>CLICK TO EDIT MASTER TITLE STYLE</a:t>
            </a:r>
          </a:p>
        </p:txBody>
      </p:sp>
      <p:sp>
        <p:nvSpPr>
          <p:cNvPr id="3" name="Subtitle 2"/>
          <p:cNvSpPr>
            <a:spLocks noGrp="1"/>
          </p:cNvSpPr>
          <p:nvPr>
            <p:ph type="subTitle" idx="1"/>
          </p:nvPr>
        </p:nvSpPr>
        <p:spPr>
          <a:xfrm>
            <a:off x="920817" y="3435865"/>
            <a:ext cx="9144000" cy="1655763"/>
          </a:xfrm>
        </p:spPr>
        <p:txBody>
          <a:bodyPr>
            <a:normAutofit/>
          </a:bodyPr>
          <a:lstStyle>
            <a:lvl1pPr marL="0" indent="0" algn="l">
              <a:buNone/>
              <a:defRPr sz="3733" b="1" i="0">
                <a:solidFill>
                  <a:schemeClr val="bg1"/>
                </a:solidFill>
                <a:latin typeface="Arial" charset="0"/>
                <a:ea typeface="Arial" charset="0"/>
                <a:cs typeface="Arial"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cxnSp>
        <p:nvCxnSpPr>
          <p:cNvPr id="7" name="Straight Connector 6"/>
          <p:cNvCxnSpPr/>
          <p:nvPr userDrawn="1"/>
        </p:nvCxnSpPr>
        <p:spPr>
          <a:xfrm>
            <a:off x="1085851" y="1312425"/>
            <a:ext cx="792480" cy="0"/>
          </a:xfrm>
          <a:prstGeom prst="line">
            <a:avLst/>
          </a:prstGeom>
          <a:ln w="76200">
            <a:solidFill>
              <a:srgbClr val="FFCE00"/>
            </a:solidFill>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0" hasCustomPrompt="1"/>
          </p:nvPr>
        </p:nvSpPr>
        <p:spPr>
          <a:xfrm>
            <a:off x="8420101" y="5562601"/>
            <a:ext cx="3409951" cy="438151"/>
          </a:xfrm>
        </p:spPr>
        <p:txBody>
          <a:bodyPr>
            <a:normAutofit/>
          </a:bodyPr>
          <a:lstStyle>
            <a:lvl1pPr marL="0" indent="0">
              <a:buNone/>
              <a:defRPr sz="1800" b="1" i="0">
                <a:solidFill>
                  <a:schemeClr val="bg1"/>
                </a:solidFill>
                <a:latin typeface="Arial" charset="0"/>
                <a:ea typeface="Arial" charset="0"/>
                <a:cs typeface="Arial" charset="0"/>
              </a:defRPr>
            </a:lvl1pPr>
          </a:lstStyle>
          <a:p>
            <a:pPr lvl="0"/>
            <a:r>
              <a:rPr lang="en-US" dirty="0"/>
              <a:t>CLICK TO EDIT MASTER</a:t>
            </a:r>
          </a:p>
        </p:txBody>
      </p:sp>
      <p:sp>
        <p:nvSpPr>
          <p:cNvPr id="14" name="Text Placeholder 10"/>
          <p:cNvSpPr>
            <a:spLocks noGrp="1"/>
          </p:cNvSpPr>
          <p:nvPr>
            <p:ph type="body" sz="quarter" idx="11" hasCustomPrompt="1"/>
          </p:nvPr>
        </p:nvSpPr>
        <p:spPr>
          <a:xfrm>
            <a:off x="8420099" y="6000751"/>
            <a:ext cx="3409951" cy="438151"/>
          </a:xfrm>
        </p:spPr>
        <p:txBody>
          <a:bodyPr>
            <a:normAutofit/>
          </a:bodyPr>
          <a:lstStyle>
            <a:lvl1pPr marL="0" indent="0">
              <a:buNone/>
              <a:defRPr sz="1800" b="0" i="0">
                <a:solidFill>
                  <a:schemeClr val="bg1"/>
                </a:solidFill>
                <a:latin typeface="Arial" charset="0"/>
                <a:ea typeface="Arial" charset="0"/>
                <a:cs typeface="Arial" charset="0"/>
              </a:defRPr>
            </a:lvl1pPr>
          </a:lstStyle>
          <a:p>
            <a:pPr lvl="0"/>
            <a:r>
              <a:rPr lang="en-US" dirty="0"/>
              <a:t>Click To Edit Master</a:t>
            </a:r>
          </a:p>
        </p:txBody>
      </p:sp>
      <p:sp>
        <p:nvSpPr>
          <p:cNvPr id="12" name="Picture Placeholder 5"/>
          <p:cNvSpPr>
            <a:spLocks noGrp="1"/>
          </p:cNvSpPr>
          <p:nvPr>
            <p:ph type="pic" sz="quarter" idx="12" hasCustomPrompt="1"/>
          </p:nvPr>
        </p:nvSpPr>
        <p:spPr>
          <a:xfrm>
            <a:off x="1877485" y="5384429"/>
            <a:ext cx="1217756" cy="1219200"/>
          </a:xfrm>
        </p:spPr>
        <p:txBody>
          <a:bodyPr>
            <a:normAutofit/>
          </a:bodyPr>
          <a:lstStyle>
            <a:lvl1pPr marL="0" indent="0" algn="ctr">
              <a:buNone/>
              <a:defRPr sz="1867">
                <a:solidFill>
                  <a:schemeClr val="bg1"/>
                </a:solidFill>
                <a:latin typeface="Arial" panose="020B0604020202020204" pitchFamily="34" charset="0"/>
                <a:cs typeface="Arial" panose="020B0604020202020204" pitchFamily="34" charset="0"/>
              </a:defRPr>
            </a:lvl1pPr>
          </a:lstStyle>
          <a:p>
            <a:r>
              <a:rPr lang="en-US" dirty="0"/>
              <a:t>Logo</a:t>
            </a:r>
          </a:p>
        </p:txBody>
      </p:sp>
    </p:spTree>
    <p:extLst>
      <p:ext uri="{BB962C8B-B14F-4D97-AF65-F5344CB8AC3E}">
        <p14:creationId xmlns:p14="http://schemas.microsoft.com/office/powerpoint/2010/main" val="6137767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8136"/>
            <a:ext cx="12204192" cy="6858755"/>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52683" y="5455109"/>
            <a:ext cx="1292352" cy="1155875"/>
          </a:xfrm>
          <a:prstGeom prst="rect">
            <a:avLst/>
          </a:prstGeom>
          <a:effectLst>
            <a:outerShdw blurRad="50800" dist="76200" dir="2700000" algn="tl" rotWithShape="0">
              <a:prstClr val="black">
                <a:alpha val="40000"/>
              </a:prstClr>
            </a:outerShdw>
          </a:effectLst>
        </p:spPr>
      </p:pic>
      <p:sp>
        <p:nvSpPr>
          <p:cNvPr id="2" name="Title 1"/>
          <p:cNvSpPr>
            <a:spLocks noGrp="1"/>
          </p:cNvSpPr>
          <p:nvPr>
            <p:ph type="ctrTitle" hasCustomPrompt="1"/>
          </p:nvPr>
        </p:nvSpPr>
        <p:spPr>
          <a:xfrm>
            <a:off x="920817" y="1653282"/>
            <a:ext cx="9144000" cy="1751749"/>
          </a:xfrm>
          <a:effectLst>
            <a:outerShdw blurRad="50800" dist="76200" dir="2700000" algn="tl" rotWithShape="0">
              <a:prstClr val="black">
                <a:alpha val="40000"/>
              </a:prstClr>
            </a:outerShdw>
          </a:effectLst>
        </p:spPr>
        <p:txBody>
          <a:bodyPr anchor="t">
            <a:normAutofit/>
          </a:bodyPr>
          <a:lstStyle>
            <a:lvl1pPr algn="l">
              <a:defRPr sz="5333" b="1" i="0">
                <a:solidFill>
                  <a:schemeClr val="bg1"/>
                </a:solidFill>
                <a:latin typeface="Arial" charset="0"/>
                <a:ea typeface="Arial" charset="0"/>
                <a:cs typeface="Arial" charset="0"/>
              </a:defRPr>
            </a:lvl1pPr>
          </a:lstStyle>
          <a:p>
            <a:r>
              <a:rPr lang="en-US" dirty="0"/>
              <a:t>CLICK TO EDIT MASTER TITLE STYLE</a:t>
            </a:r>
          </a:p>
        </p:txBody>
      </p:sp>
      <p:sp>
        <p:nvSpPr>
          <p:cNvPr id="3" name="Subtitle 2"/>
          <p:cNvSpPr>
            <a:spLocks noGrp="1"/>
          </p:cNvSpPr>
          <p:nvPr>
            <p:ph type="subTitle" idx="1"/>
          </p:nvPr>
        </p:nvSpPr>
        <p:spPr>
          <a:xfrm>
            <a:off x="920817" y="3435865"/>
            <a:ext cx="9144000" cy="1655763"/>
          </a:xfrm>
          <a:effectLst>
            <a:outerShdw blurRad="50800" dist="76200" dir="2700000" algn="tl" rotWithShape="0">
              <a:prstClr val="black">
                <a:alpha val="40000"/>
              </a:prstClr>
            </a:outerShdw>
          </a:effectLst>
        </p:spPr>
        <p:txBody>
          <a:bodyPr>
            <a:normAutofit/>
          </a:bodyPr>
          <a:lstStyle>
            <a:lvl1pPr marL="0" indent="0" algn="l">
              <a:buNone/>
              <a:defRPr sz="3733" b="1" i="0">
                <a:solidFill>
                  <a:schemeClr val="bg1"/>
                </a:solidFill>
                <a:latin typeface="Arial" charset="0"/>
                <a:ea typeface="Arial" charset="0"/>
                <a:cs typeface="Arial"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cxnSp>
        <p:nvCxnSpPr>
          <p:cNvPr id="7" name="Straight Connector 6"/>
          <p:cNvCxnSpPr/>
          <p:nvPr userDrawn="1"/>
        </p:nvCxnSpPr>
        <p:spPr>
          <a:xfrm>
            <a:off x="1085851" y="1312425"/>
            <a:ext cx="792480" cy="0"/>
          </a:xfrm>
          <a:prstGeom prst="line">
            <a:avLst/>
          </a:prstGeom>
          <a:ln w="76200">
            <a:solidFill>
              <a:srgbClr val="FFCE00"/>
            </a:solidFill>
          </a:ln>
        </p:spPr>
        <p:style>
          <a:lnRef idx="1">
            <a:schemeClr val="accent1"/>
          </a:lnRef>
          <a:fillRef idx="0">
            <a:schemeClr val="accent1"/>
          </a:fillRef>
          <a:effectRef idx="0">
            <a:schemeClr val="accent1"/>
          </a:effectRef>
          <a:fontRef idx="minor">
            <a:schemeClr val="tx1"/>
          </a:fontRef>
        </p:style>
      </p:cxnSp>
      <p:sp>
        <p:nvSpPr>
          <p:cNvPr id="10" name="Picture Placeholder 5"/>
          <p:cNvSpPr>
            <a:spLocks noGrp="1"/>
          </p:cNvSpPr>
          <p:nvPr>
            <p:ph type="pic" sz="quarter" idx="12" hasCustomPrompt="1"/>
          </p:nvPr>
        </p:nvSpPr>
        <p:spPr>
          <a:xfrm>
            <a:off x="9335709" y="5513137"/>
            <a:ext cx="1070008" cy="1071276"/>
          </a:xfrm>
          <a:effectLst>
            <a:outerShdw blurRad="50800" dist="76200" dir="2700000" algn="tl" rotWithShape="0">
              <a:prstClr val="black">
                <a:alpha val="40000"/>
              </a:prstClr>
            </a:outerShdw>
          </a:effectLst>
        </p:spPr>
        <p:txBody>
          <a:bodyPr>
            <a:normAutofit/>
          </a:bodyPr>
          <a:lstStyle>
            <a:lvl1pPr marL="0" indent="0" algn="ctr">
              <a:buNone/>
              <a:defRPr sz="1867">
                <a:solidFill>
                  <a:schemeClr val="bg1"/>
                </a:solidFill>
                <a:latin typeface="Arial" panose="020B0604020202020204" pitchFamily="34" charset="0"/>
                <a:cs typeface="Arial" panose="020B0604020202020204" pitchFamily="34" charset="0"/>
              </a:defRPr>
            </a:lvl1pPr>
          </a:lstStyle>
          <a:p>
            <a:r>
              <a:rPr lang="en-US" dirty="0"/>
              <a:t>Logo</a:t>
            </a:r>
          </a:p>
        </p:txBody>
      </p:sp>
    </p:spTree>
    <p:extLst>
      <p:ext uri="{BB962C8B-B14F-4D97-AF65-F5344CB8AC3E}">
        <p14:creationId xmlns:p14="http://schemas.microsoft.com/office/powerpoint/2010/main" val="1312253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24" y="8136"/>
            <a:ext cx="12193341" cy="6858755"/>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52683" y="5455109"/>
            <a:ext cx="1292352" cy="1155875"/>
          </a:xfrm>
          <a:prstGeom prst="rect">
            <a:avLst/>
          </a:prstGeom>
          <a:effectLst>
            <a:outerShdw blurRad="50800" dist="76200" dir="2700000" algn="tl" rotWithShape="0">
              <a:prstClr val="black">
                <a:alpha val="40000"/>
              </a:prstClr>
            </a:outerShdw>
          </a:effectLst>
        </p:spPr>
      </p:pic>
      <p:sp>
        <p:nvSpPr>
          <p:cNvPr id="2" name="Title 1"/>
          <p:cNvSpPr>
            <a:spLocks noGrp="1"/>
          </p:cNvSpPr>
          <p:nvPr>
            <p:ph type="ctrTitle" hasCustomPrompt="1"/>
          </p:nvPr>
        </p:nvSpPr>
        <p:spPr>
          <a:xfrm>
            <a:off x="920817" y="1653282"/>
            <a:ext cx="9144000" cy="1751749"/>
          </a:xfrm>
          <a:effectLst>
            <a:outerShdw blurRad="50800" dist="76200" dir="2700000" algn="tl" rotWithShape="0">
              <a:prstClr val="black">
                <a:alpha val="40000"/>
              </a:prstClr>
            </a:outerShdw>
          </a:effectLst>
        </p:spPr>
        <p:txBody>
          <a:bodyPr anchor="t">
            <a:normAutofit/>
          </a:bodyPr>
          <a:lstStyle>
            <a:lvl1pPr algn="l">
              <a:defRPr sz="5333" b="1" i="0">
                <a:solidFill>
                  <a:schemeClr val="bg1"/>
                </a:solidFill>
                <a:latin typeface="Arial" charset="0"/>
                <a:ea typeface="Arial" charset="0"/>
                <a:cs typeface="Arial" charset="0"/>
              </a:defRPr>
            </a:lvl1pPr>
          </a:lstStyle>
          <a:p>
            <a:r>
              <a:rPr lang="en-US" dirty="0"/>
              <a:t>CLICK TO EDIT MASTER TITLE STYLE</a:t>
            </a:r>
          </a:p>
        </p:txBody>
      </p:sp>
      <p:sp>
        <p:nvSpPr>
          <p:cNvPr id="3" name="Subtitle 2"/>
          <p:cNvSpPr>
            <a:spLocks noGrp="1"/>
          </p:cNvSpPr>
          <p:nvPr>
            <p:ph type="subTitle" idx="1"/>
          </p:nvPr>
        </p:nvSpPr>
        <p:spPr>
          <a:xfrm>
            <a:off x="920817" y="3435865"/>
            <a:ext cx="9144000" cy="1655763"/>
          </a:xfrm>
          <a:effectLst>
            <a:outerShdw blurRad="50800" dist="76200" dir="2700000" algn="tl" rotWithShape="0">
              <a:prstClr val="black">
                <a:alpha val="40000"/>
              </a:prstClr>
            </a:outerShdw>
          </a:effectLst>
        </p:spPr>
        <p:txBody>
          <a:bodyPr>
            <a:normAutofit/>
          </a:bodyPr>
          <a:lstStyle>
            <a:lvl1pPr marL="0" indent="0" algn="l">
              <a:buNone/>
              <a:defRPr sz="3733" b="1" i="0">
                <a:solidFill>
                  <a:schemeClr val="bg1"/>
                </a:solidFill>
                <a:latin typeface="Arial" charset="0"/>
                <a:ea typeface="Arial" charset="0"/>
                <a:cs typeface="Arial"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cxnSp>
        <p:nvCxnSpPr>
          <p:cNvPr id="7" name="Straight Connector 6"/>
          <p:cNvCxnSpPr/>
          <p:nvPr userDrawn="1"/>
        </p:nvCxnSpPr>
        <p:spPr>
          <a:xfrm>
            <a:off x="1085851" y="1312425"/>
            <a:ext cx="792480" cy="0"/>
          </a:xfrm>
          <a:prstGeom prst="line">
            <a:avLst/>
          </a:prstGeom>
          <a:ln w="76200">
            <a:solidFill>
              <a:srgbClr val="FFCE00"/>
            </a:solidFill>
          </a:ln>
        </p:spPr>
        <p:style>
          <a:lnRef idx="1">
            <a:schemeClr val="accent1"/>
          </a:lnRef>
          <a:fillRef idx="0">
            <a:schemeClr val="accent1"/>
          </a:fillRef>
          <a:effectRef idx="0">
            <a:schemeClr val="accent1"/>
          </a:effectRef>
          <a:fontRef idx="minor">
            <a:schemeClr val="tx1"/>
          </a:fontRef>
        </p:style>
      </p:cxnSp>
      <p:sp>
        <p:nvSpPr>
          <p:cNvPr id="8" name="Picture Placeholder 5"/>
          <p:cNvSpPr>
            <a:spLocks noGrp="1"/>
          </p:cNvSpPr>
          <p:nvPr>
            <p:ph type="pic" sz="quarter" idx="12" hasCustomPrompt="1"/>
          </p:nvPr>
        </p:nvSpPr>
        <p:spPr>
          <a:xfrm>
            <a:off x="9335709" y="5513137"/>
            <a:ext cx="1070008" cy="1071276"/>
          </a:xfrm>
          <a:effectLst>
            <a:outerShdw blurRad="50800" dist="76200" dir="2700000" algn="tl" rotWithShape="0">
              <a:prstClr val="black">
                <a:alpha val="40000"/>
              </a:prstClr>
            </a:outerShdw>
          </a:effectLst>
        </p:spPr>
        <p:txBody>
          <a:bodyPr>
            <a:normAutofit/>
          </a:bodyPr>
          <a:lstStyle>
            <a:lvl1pPr marL="0" indent="0" algn="ctr">
              <a:buNone/>
              <a:defRPr sz="1867">
                <a:solidFill>
                  <a:schemeClr val="bg1"/>
                </a:solidFill>
                <a:latin typeface="Arial" panose="020B0604020202020204" pitchFamily="34" charset="0"/>
                <a:cs typeface="Arial" panose="020B0604020202020204" pitchFamily="34" charset="0"/>
              </a:defRPr>
            </a:lvl1pPr>
          </a:lstStyle>
          <a:p>
            <a:r>
              <a:rPr lang="en-US" dirty="0"/>
              <a:t>Logo</a:t>
            </a:r>
          </a:p>
        </p:txBody>
      </p:sp>
    </p:spTree>
    <p:extLst>
      <p:ext uri="{BB962C8B-B14F-4D97-AF65-F5344CB8AC3E}">
        <p14:creationId xmlns:p14="http://schemas.microsoft.com/office/powerpoint/2010/main" val="35264843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24" y="8137"/>
            <a:ext cx="12193341" cy="6858753"/>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52683" y="5455109"/>
            <a:ext cx="1292352" cy="1155875"/>
          </a:xfrm>
          <a:prstGeom prst="rect">
            <a:avLst/>
          </a:prstGeom>
          <a:effectLst>
            <a:outerShdw blurRad="50800" dist="76200" dir="2700000" algn="tl" rotWithShape="0">
              <a:prstClr val="black">
                <a:alpha val="40000"/>
              </a:prstClr>
            </a:outerShdw>
          </a:effectLst>
        </p:spPr>
      </p:pic>
      <p:sp>
        <p:nvSpPr>
          <p:cNvPr id="2" name="Title 1"/>
          <p:cNvSpPr>
            <a:spLocks noGrp="1"/>
          </p:cNvSpPr>
          <p:nvPr>
            <p:ph type="ctrTitle" hasCustomPrompt="1"/>
          </p:nvPr>
        </p:nvSpPr>
        <p:spPr>
          <a:xfrm>
            <a:off x="920817" y="1653282"/>
            <a:ext cx="9144000" cy="1751749"/>
          </a:xfrm>
          <a:effectLst>
            <a:outerShdw blurRad="50800" dist="76200" dir="2700000" algn="tl" rotWithShape="0">
              <a:prstClr val="black">
                <a:alpha val="40000"/>
              </a:prstClr>
            </a:outerShdw>
          </a:effectLst>
        </p:spPr>
        <p:txBody>
          <a:bodyPr anchor="t">
            <a:normAutofit/>
          </a:bodyPr>
          <a:lstStyle>
            <a:lvl1pPr algn="l">
              <a:defRPr sz="5333" b="1" i="0">
                <a:solidFill>
                  <a:schemeClr val="bg1"/>
                </a:solidFill>
                <a:latin typeface="Arial" charset="0"/>
                <a:ea typeface="Arial" charset="0"/>
                <a:cs typeface="Arial" charset="0"/>
              </a:defRPr>
            </a:lvl1pPr>
          </a:lstStyle>
          <a:p>
            <a:r>
              <a:rPr lang="en-US" dirty="0"/>
              <a:t>CLICK TO EDIT MASTER TITLE STYLE</a:t>
            </a:r>
          </a:p>
        </p:txBody>
      </p:sp>
      <p:sp>
        <p:nvSpPr>
          <p:cNvPr id="3" name="Subtitle 2"/>
          <p:cNvSpPr>
            <a:spLocks noGrp="1"/>
          </p:cNvSpPr>
          <p:nvPr>
            <p:ph type="subTitle" idx="1"/>
          </p:nvPr>
        </p:nvSpPr>
        <p:spPr>
          <a:xfrm>
            <a:off x="920817" y="3435865"/>
            <a:ext cx="9144000" cy="1655763"/>
          </a:xfrm>
          <a:effectLst>
            <a:outerShdw blurRad="50800" dist="76200" dir="2700000" algn="tl" rotWithShape="0">
              <a:prstClr val="black">
                <a:alpha val="40000"/>
              </a:prstClr>
            </a:outerShdw>
          </a:effectLst>
        </p:spPr>
        <p:txBody>
          <a:bodyPr>
            <a:normAutofit/>
          </a:bodyPr>
          <a:lstStyle>
            <a:lvl1pPr marL="0" indent="0" algn="l">
              <a:buNone/>
              <a:defRPr sz="3733" b="1" i="0">
                <a:solidFill>
                  <a:schemeClr val="bg1"/>
                </a:solidFill>
                <a:latin typeface="Arial" charset="0"/>
                <a:ea typeface="Arial" charset="0"/>
                <a:cs typeface="Arial"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cxnSp>
        <p:nvCxnSpPr>
          <p:cNvPr id="7" name="Straight Connector 6"/>
          <p:cNvCxnSpPr/>
          <p:nvPr userDrawn="1"/>
        </p:nvCxnSpPr>
        <p:spPr>
          <a:xfrm>
            <a:off x="1085851" y="1312425"/>
            <a:ext cx="792480" cy="0"/>
          </a:xfrm>
          <a:prstGeom prst="line">
            <a:avLst/>
          </a:prstGeom>
          <a:ln w="76200">
            <a:solidFill>
              <a:srgbClr val="FFCE00"/>
            </a:solidFill>
          </a:ln>
        </p:spPr>
        <p:style>
          <a:lnRef idx="1">
            <a:schemeClr val="accent1"/>
          </a:lnRef>
          <a:fillRef idx="0">
            <a:schemeClr val="accent1"/>
          </a:fillRef>
          <a:effectRef idx="0">
            <a:schemeClr val="accent1"/>
          </a:effectRef>
          <a:fontRef idx="minor">
            <a:schemeClr val="tx1"/>
          </a:fontRef>
        </p:style>
      </p:cxnSp>
      <p:sp>
        <p:nvSpPr>
          <p:cNvPr id="8" name="Picture Placeholder 5"/>
          <p:cNvSpPr>
            <a:spLocks noGrp="1"/>
          </p:cNvSpPr>
          <p:nvPr>
            <p:ph type="pic" sz="quarter" idx="12" hasCustomPrompt="1"/>
          </p:nvPr>
        </p:nvSpPr>
        <p:spPr>
          <a:xfrm>
            <a:off x="9335709" y="5513137"/>
            <a:ext cx="1070008" cy="1071276"/>
          </a:xfrm>
          <a:effectLst>
            <a:outerShdw blurRad="50800" dist="76200" dir="2700000" algn="tl" rotWithShape="0">
              <a:prstClr val="black">
                <a:alpha val="40000"/>
              </a:prstClr>
            </a:outerShdw>
          </a:effectLst>
        </p:spPr>
        <p:txBody>
          <a:bodyPr>
            <a:normAutofit/>
          </a:bodyPr>
          <a:lstStyle>
            <a:lvl1pPr marL="0" indent="0" algn="ctr">
              <a:buNone/>
              <a:defRPr sz="1867">
                <a:solidFill>
                  <a:schemeClr val="bg1"/>
                </a:solidFill>
                <a:latin typeface="Arial" panose="020B0604020202020204" pitchFamily="34" charset="0"/>
                <a:cs typeface="Arial" panose="020B0604020202020204" pitchFamily="34" charset="0"/>
              </a:defRPr>
            </a:lvl1pPr>
          </a:lstStyle>
          <a:p>
            <a:r>
              <a:rPr lang="en-US" dirty="0"/>
              <a:t>Logo</a:t>
            </a:r>
          </a:p>
        </p:txBody>
      </p:sp>
    </p:spTree>
    <p:extLst>
      <p:ext uri="{BB962C8B-B14F-4D97-AF65-F5344CB8AC3E}">
        <p14:creationId xmlns:p14="http://schemas.microsoft.com/office/powerpoint/2010/main" val="396274203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slideLayout" Target="../slideLayouts/slideLayout63.xml"/><Relationship Id="rId3" Type="http://schemas.openxmlformats.org/officeDocument/2006/relationships/slideLayout" Target="../slideLayouts/slideLayout40.xml"/><Relationship Id="rId21" Type="http://schemas.openxmlformats.org/officeDocument/2006/relationships/slideLayout" Target="../slideLayouts/slideLayout58.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29" Type="http://schemas.openxmlformats.org/officeDocument/2006/relationships/slideLayout" Target="../slideLayouts/slideLayout66.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28" Type="http://schemas.openxmlformats.org/officeDocument/2006/relationships/slideLayout" Target="../slideLayouts/slideLayout65.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slideLayout" Target="../slideLayouts/slideLayout64.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43F237-6885-944F-9823-A0DD643E3A1E}" type="datetimeFigureOut">
              <a:rPr lang="en-US" smtClean="0"/>
              <a:t>12/15/2023</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B6E916-08D8-6644-ACE4-79A26D0A7421}" type="slidenum">
              <a:rPr lang="en-US" smtClean="0"/>
              <a:t>‹#›</a:t>
            </a:fld>
            <a:endParaRPr lang="en-US"/>
          </a:p>
        </p:txBody>
      </p:sp>
    </p:spTree>
    <p:extLst>
      <p:ext uri="{BB962C8B-B14F-4D97-AF65-F5344CB8AC3E}">
        <p14:creationId xmlns:p14="http://schemas.microsoft.com/office/powerpoint/2010/main" val="37886488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F14A0B-67D7-48A9-975E-E7C9A45C39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5E5EAE-ACB5-43BD-A924-81E3697933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6EA8DB-AFAB-4F43-8480-945FF47AF8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126A0F-04FD-4478-8C46-48501F766616}" type="datetimeFigureOut">
              <a:rPr lang="en-US" smtClean="0"/>
              <a:t>12/15/2023</a:t>
            </a:fld>
            <a:endParaRPr lang="en-US"/>
          </a:p>
        </p:txBody>
      </p:sp>
      <p:sp>
        <p:nvSpPr>
          <p:cNvPr id="5" name="Footer Placeholder 4">
            <a:extLst>
              <a:ext uri="{FF2B5EF4-FFF2-40B4-BE49-F238E27FC236}">
                <a16:creationId xmlns:a16="http://schemas.microsoft.com/office/drawing/2014/main" id="{A581348F-E28F-4C9F-85A3-8D88585330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3EF9D56-0C25-470D-B312-4403B79B77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6F562B-D1C5-4626-903F-F0B3D2297D53}" type="slidenum">
              <a:rPr lang="en-US" smtClean="0"/>
              <a:t>‹#›</a:t>
            </a:fld>
            <a:endParaRPr lang="en-US"/>
          </a:p>
        </p:txBody>
      </p:sp>
    </p:spTree>
    <p:extLst>
      <p:ext uri="{BB962C8B-B14F-4D97-AF65-F5344CB8AC3E}">
        <p14:creationId xmlns:p14="http://schemas.microsoft.com/office/powerpoint/2010/main" val="357131721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 id="2147483719" r:id="rId21"/>
    <p:sldLayoutId id="2147483720" r:id="rId22"/>
    <p:sldLayoutId id="2147483721" r:id="rId23"/>
    <p:sldLayoutId id="2147483722" r:id="rId24"/>
    <p:sldLayoutId id="2147483723" r:id="rId25"/>
    <p:sldLayoutId id="2147483724" r:id="rId26"/>
    <p:sldLayoutId id="2147483725" r:id="rId27"/>
    <p:sldLayoutId id="2147483726" r:id="rId28"/>
    <p:sldLayoutId id="2147483727" r:id="rId2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52.xml"/></Relationships>
</file>

<file path=ppt/slides/_rels/slide10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4.xml"/></Relationships>
</file>

<file path=ppt/slides/_rels/slide10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7.xml"/><Relationship Id="rId1" Type="http://schemas.openxmlformats.org/officeDocument/2006/relationships/slideLayout" Target="../slideLayouts/slideLayout50.xml"/><Relationship Id="rId4" Type="http://schemas.openxmlformats.org/officeDocument/2006/relationships/image" Target="../media/image74.png"/></Relationships>
</file>

<file path=ppt/slides/_rels/slide10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8.xml"/><Relationship Id="rId1" Type="http://schemas.openxmlformats.org/officeDocument/2006/relationships/slideLayout" Target="../slideLayouts/slideLayout44.xml"/><Relationship Id="rId4" Type="http://schemas.openxmlformats.org/officeDocument/2006/relationships/image" Target="../media/image76.png"/></Relationships>
</file>

<file path=ppt/slides/_rels/slide10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99.xml"/><Relationship Id="rId1" Type="http://schemas.openxmlformats.org/officeDocument/2006/relationships/slideLayout" Target="../slideLayouts/slideLayout44.xml"/><Relationship Id="rId5" Type="http://schemas.openxmlformats.org/officeDocument/2006/relationships/image" Target="../media/image76.png"/><Relationship Id="rId4" Type="http://schemas.openxmlformats.org/officeDocument/2006/relationships/image" Target="../media/image78.png"/></Relationships>
</file>

<file path=ppt/slides/_rels/slide10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9.jpg"/><Relationship Id="rId1" Type="http://schemas.openxmlformats.org/officeDocument/2006/relationships/slideLayout" Target="../slideLayouts/slideLayout44.xml"/></Relationships>
</file>

<file path=ppt/slides/_rels/slide105.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100.xml"/><Relationship Id="rId1" Type="http://schemas.openxmlformats.org/officeDocument/2006/relationships/slideLayout" Target="../slideLayouts/slideLayout44.xml"/><Relationship Id="rId5" Type="http://schemas.openxmlformats.org/officeDocument/2006/relationships/image" Target="../media/image76.png"/><Relationship Id="rId4" Type="http://schemas.openxmlformats.org/officeDocument/2006/relationships/image" Target="../media/image78.png"/></Relationships>
</file>

<file path=ppt/slides/_rels/slide10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1.xml"/><Relationship Id="rId1" Type="http://schemas.openxmlformats.org/officeDocument/2006/relationships/slideLayout" Target="../slideLayouts/slideLayout44.xml"/><Relationship Id="rId4" Type="http://schemas.openxmlformats.org/officeDocument/2006/relationships/image" Target="../media/image76.png"/></Relationships>
</file>

<file path=ppt/slides/_rels/slide10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02.xml"/><Relationship Id="rId1" Type="http://schemas.openxmlformats.org/officeDocument/2006/relationships/slideLayout" Target="../slideLayouts/slideLayout44.xml"/><Relationship Id="rId5" Type="http://schemas.openxmlformats.org/officeDocument/2006/relationships/image" Target="../media/image76.png"/><Relationship Id="rId4" Type="http://schemas.openxmlformats.org/officeDocument/2006/relationships/image" Target="../media/image78.png"/></Relationships>
</file>

<file path=ppt/slides/_rels/slide10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76.png"/><Relationship Id="rId1" Type="http://schemas.openxmlformats.org/officeDocument/2006/relationships/slideLayout" Target="../slideLayouts/slideLayout44.xml"/></Relationships>
</file>

<file path=ppt/slides/_rels/slide10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84.png"/><Relationship Id="rId1" Type="http://schemas.openxmlformats.org/officeDocument/2006/relationships/slideLayout" Target="../slideLayouts/slideLayout44.xml"/></Relationships>
</file>

<file path=ppt/slides/_rels/slide11.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1.xml"/><Relationship Id="rId1" Type="http://schemas.openxmlformats.org/officeDocument/2006/relationships/slideLayout" Target="../slideLayouts/slideLayout53.xml"/></Relationships>
</file>

<file path=ppt/slides/_rels/slide11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03.xml"/><Relationship Id="rId1" Type="http://schemas.openxmlformats.org/officeDocument/2006/relationships/slideLayout" Target="../slideLayouts/slideLayout44.xml"/><Relationship Id="rId4" Type="http://schemas.openxmlformats.org/officeDocument/2006/relationships/image" Target="../media/image76.png"/></Relationships>
</file>

<file path=ppt/slides/_rels/slide11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86.png"/><Relationship Id="rId1" Type="http://schemas.openxmlformats.org/officeDocument/2006/relationships/slideLayout" Target="../slideLayouts/slideLayout44.xml"/></Relationships>
</file>

<file path=ppt/slides/_rels/slide11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04.xml"/><Relationship Id="rId1" Type="http://schemas.openxmlformats.org/officeDocument/2006/relationships/slideLayout" Target="../slideLayouts/slideLayout44.xml"/><Relationship Id="rId4" Type="http://schemas.openxmlformats.org/officeDocument/2006/relationships/image" Target="../media/image76.png"/></Relationships>
</file>

<file path=ppt/slides/_rels/slide11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88.png"/><Relationship Id="rId1" Type="http://schemas.openxmlformats.org/officeDocument/2006/relationships/slideLayout" Target="../slideLayouts/slideLayout44.xml"/></Relationships>
</file>

<file path=ppt/slides/_rels/slide11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89.jpg"/><Relationship Id="rId1" Type="http://schemas.openxmlformats.org/officeDocument/2006/relationships/slideLayout" Target="../slideLayouts/slideLayout44.xml"/></Relationships>
</file>

<file path=ppt/slides/_rels/slide11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05.xml"/><Relationship Id="rId1" Type="http://schemas.openxmlformats.org/officeDocument/2006/relationships/slideLayout" Target="../slideLayouts/slideLayout50.xml"/><Relationship Id="rId4" Type="http://schemas.openxmlformats.org/officeDocument/2006/relationships/image" Target="../media/image73.png"/></Relationships>
</file>

<file path=ppt/slides/_rels/slide116.xml.rels><?xml version="1.0" encoding="UTF-8" standalone="yes"?>
<Relationships xmlns="http://schemas.openxmlformats.org/package/2006/relationships"><Relationship Id="rId3" Type="http://schemas.openxmlformats.org/officeDocument/2006/relationships/hyperlink" Target="mailto:inspectors@forestfoundation.org" TargetMode="External"/><Relationship Id="rId2" Type="http://schemas.openxmlformats.org/officeDocument/2006/relationships/notesSlide" Target="../notesSlides/notesSlide106.xml"/><Relationship Id="rId1" Type="http://schemas.openxmlformats.org/officeDocument/2006/relationships/slideLayout" Target="../slideLayouts/slideLayout50.xml"/><Relationship Id="rId5" Type="http://schemas.openxmlformats.org/officeDocument/2006/relationships/image" Target="../media/image73.png"/><Relationship Id="rId4" Type="http://schemas.openxmlformats.org/officeDocument/2006/relationships/image" Target="../media/image90.png"/></Relationships>
</file>

<file path=ppt/slides/_rels/slide1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7.xml"/><Relationship Id="rId1" Type="http://schemas.openxmlformats.org/officeDocument/2006/relationships/slideLayout" Target="../slideLayouts/slideLayout44.xml"/><Relationship Id="rId5" Type="http://schemas.openxmlformats.org/officeDocument/2006/relationships/image" Target="../media/image19.png"/><Relationship Id="rId4" Type="http://schemas.openxmlformats.org/officeDocument/2006/relationships/image" Target="../media/image2.png"/></Relationships>
</file>

<file path=ppt/slides/_rels/slide118.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108.xml"/><Relationship Id="rId1" Type="http://schemas.openxmlformats.org/officeDocument/2006/relationships/slideLayout" Target="../slideLayouts/slideLayout65.xml"/><Relationship Id="rId4" Type="http://schemas.openxmlformats.org/officeDocument/2006/relationships/image" Target="../media/image92.png"/></Relationships>
</file>

<file path=ppt/slides/_rels/slide119.xml.rels><?xml version="1.0" encoding="UTF-8" standalone="yes"?>
<Relationships xmlns="http://schemas.openxmlformats.org/package/2006/relationships"><Relationship Id="rId3" Type="http://schemas.openxmlformats.org/officeDocument/2006/relationships/hyperlink" Target="http://www.treefarmsystem.org/atfssigns" TargetMode="External"/><Relationship Id="rId2" Type="http://schemas.openxmlformats.org/officeDocument/2006/relationships/notesSlide" Target="../notesSlides/notesSlide109.xml"/><Relationship Id="rId1" Type="http://schemas.openxmlformats.org/officeDocument/2006/relationships/slideLayout" Target="../slideLayouts/slideLayout65.xml"/><Relationship Id="rId5" Type="http://schemas.openxmlformats.org/officeDocument/2006/relationships/image" Target="../media/image93.png"/><Relationship Id="rId4" Type="http://schemas.openxmlformats.org/officeDocument/2006/relationships/image" Target="../media/image92.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54.xml"/><Relationship Id="rId4" Type="http://schemas.openxmlformats.org/officeDocument/2006/relationships/image" Target="../media/image29.png"/></Relationships>
</file>

<file path=ppt/slides/_rels/slide12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10.xml"/><Relationship Id="rId1" Type="http://schemas.openxmlformats.org/officeDocument/2006/relationships/slideLayout" Target="../slideLayouts/slideLayout65.xml"/><Relationship Id="rId4" Type="http://schemas.openxmlformats.org/officeDocument/2006/relationships/image" Target="../media/image94.jpeg"/></Relationships>
</file>

<file path=ppt/slides/_rels/slide12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11.xml"/><Relationship Id="rId1" Type="http://schemas.openxmlformats.org/officeDocument/2006/relationships/slideLayout" Target="../slideLayouts/slideLayout65.xml"/><Relationship Id="rId4" Type="http://schemas.openxmlformats.org/officeDocument/2006/relationships/image" Target="../media/image95.jpg"/></Relationships>
</file>

<file path=ppt/slides/_rels/slide12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12.xml"/><Relationship Id="rId1" Type="http://schemas.openxmlformats.org/officeDocument/2006/relationships/slideLayout" Target="../slideLayouts/slideLayout65.xml"/><Relationship Id="rId4" Type="http://schemas.openxmlformats.org/officeDocument/2006/relationships/image" Target="../media/image96.JPG"/></Relationships>
</file>

<file path=ppt/slides/_rels/slide12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13.xml"/><Relationship Id="rId1" Type="http://schemas.openxmlformats.org/officeDocument/2006/relationships/slideLayout" Target="../slideLayouts/slideLayout65.xml"/><Relationship Id="rId4" Type="http://schemas.openxmlformats.org/officeDocument/2006/relationships/image" Target="../media/image97.jpeg"/></Relationships>
</file>

<file path=ppt/slides/_rels/slide124.xml.rels><?xml version="1.0" encoding="UTF-8" standalone="yes"?>
<Relationships xmlns="http://schemas.openxmlformats.org/package/2006/relationships"><Relationship Id="rId3" Type="http://schemas.openxmlformats.org/officeDocument/2006/relationships/image" Target="../media/image98.gif"/><Relationship Id="rId2" Type="http://schemas.openxmlformats.org/officeDocument/2006/relationships/notesSlide" Target="../notesSlides/notesSlide114.xml"/><Relationship Id="rId1" Type="http://schemas.openxmlformats.org/officeDocument/2006/relationships/slideLayout" Target="../slideLayouts/slideLayout66.xml"/></Relationships>
</file>

<file path=ppt/slides/_rels/slide125.xml.rels><?xml version="1.0" encoding="UTF-8" standalone="yes"?>
<Relationships xmlns="http://schemas.openxmlformats.org/package/2006/relationships"><Relationship Id="rId3" Type="http://schemas.openxmlformats.org/officeDocument/2006/relationships/image" Target="../media/image98.gif"/><Relationship Id="rId2" Type="http://schemas.openxmlformats.org/officeDocument/2006/relationships/notesSlide" Target="../notesSlides/notesSlide115.xml"/><Relationship Id="rId1" Type="http://schemas.openxmlformats.org/officeDocument/2006/relationships/slideLayout" Target="../slideLayouts/slideLayout66.xml"/></Relationships>
</file>

<file path=ppt/slides/_rels/slide126.xml.rels><?xml version="1.0" encoding="UTF-8" standalone="yes"?>
<Relationships xmlns="http://schemas.openxmlformats.org/package/2006/relationships"><Relationship Id="rId3" Type="http://schemas.openxmlformats.org/officeDocument/2006/relationships/image" Target="../media/image98.gif"/><Relationship Id="rId2" Type="http://schemas.openxmlformats.org/officeDocument/2006/relationships/notesSlide" Target="../notesSlides/notesSlide116.xml"/><Relationship Id="rId1" Type="http://schemas.openxmlformats.org/officeDocument/2006/relationships/slideLayout" Target="../slideLayouts/slideLayout66.xml"/></Relationships>
</file>

<file path=ppt/slides/_rels/slide127.xml.rels><?xml version="1.0" encoding="UTF-8" standalone="yes"?>
<Relationships xmlns="http://schemas.openxmlformats.org/package/2006/relationships"><Relationship Id="rId8" Type="http://schemas.openxmlformats.org/officeDocument/2006/relationships/image" Target="../media/image98.gif"/><Relationship Id="rId3" Type="http://schemas.openxmlformats.org/officeDocument/2006/relationships/hyperlink" Target="mailto:awells@forestfoundation.org" TargetMode="External"/><Relationship Id="rId7" Type="http://schemas.openxmlformats.org/officeDocument/2006/relationships/hyperlink" Target="mailto:kbrown@forestfoundation.org" TargetMode="External"/><Relationship Id="rId2" Type="http://schemas.openxmlformats.org/officeDocument/2006/relationships/notesSlide" Target="../notesSlides/notesSlide117.xml"/><Relationship Id="rId1" Type="http://schemas.openxmlformats.org/officeDocument/2006/relationships/slideLayout" Target="../slideLayouts/slideLayout66.xml"/><Relationship Id="rId6" Type="http://schemas.openxmlformats.org/officeDocument/2006/relationships/hyperlink" Target="mailto:pbrigman@forestfoundation.org" TargetMode="External"/><Relationship Id="rId5" Type="http://schemas.openxmlformats.org/officeDocument/2006/relationships/hyperlink" Target="mailto:kwilson@forestfoundation.org" TargetMode="External"/><Relationship Id="rId4" Type="http://schemas.openxmlformats.org/officeDocument/2006/relationships/hyperlink" Target="mailto:slloyd@forestfoundation.org" TargetMode="External"/></Relationships>
</file>

<file path=ppt/slides/_rels/slide128.xml.rels><?xml version="1.0" encoding="UTF-8" standalone="yes"?>
<Relationships xmlns="http://schemas.openxmlformats.org/package/2006/relationships"><Relationship Id="rId3" Type="http://schemas.openxmlformats.org/officeDocument/2006/relationships/image" Target="../media/image98.gif"/><Relationship Id="rId2" Type="http://schemas.openxmlformats.org/officeDocument/2006/relationships/notesSlide" Target="../notesSlides/notesSlide118.xml"/><Relationship Id="rId1" Type="http://schemas.openxmlformats.org/officeDocument/2006/relationships/slideLayout" Target="../slideLayouts/slideLayout66.xml"/></Relationships>
</file>

<file path=ppt/slides/_rels/slide1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19.xml"/><Relationship Id="rId1" Type="http://schemas.openxmlformats.org/officeDocument/2006/relationships/slideLayout" Target="../slideLayouts/slideLayout50.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56.xml"/><Relationship Id="rId4" Type="http://schemas.openxmlformats.org/officeDocument/2006/relationships/image" Target="../media/image31.png"/></Relationships>
</file>

<file path=ppt/slides/_rels/slide130.xml.rels><?xml version="1.0" encoding="UTF-8" standalone="yes"?>
<Relationships xmlns="http://schemas.openxmlformats.org/package/2006/relationships"><Relationship Id="rId3" Type="http://schemas.openxmlformats.org/officeDocument/2006/relationships/image" Target="../media/image98.gif"/><Relationship Id="rId2" Type="http://schemas.openxmlformats.org/officeDocument/2006/relationships/notesSlide" Target="../notesSlides/notesSlide120.xml"/><Relationship Id="rId1" Type="http://schemas.openxmlformats.org/officeDocument/2006/relationships/slideLayout" Target="../slideLayouts/slideLayout66.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55.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55.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59.xml"/><Relationship Id="rId4" Type="http://schemas.openxmlformats.org/officeDocument/2006/relationships/image" Target="../media/image33.emf"/></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58.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59.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59.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51.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59.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61.xml"/><Relationship Id="rId5" Type="http://schemas.openxmlformats.org/officeDocument/2006/relationships/image" Target="../media/image38.sv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60.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61.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61.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51.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4.xml"/><Relationship Id="rId5" Type="http://schemas.openxmlformats.org/officeDocument/2006/relationships/image" Target="../media/image19.png"/><Relationship Id="rId4" Type="http://schemas.openxmlformats.org/officeDocument/2006/relationships/image" Target="../media/image22.svg"/></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62.xml"/><Relationship Id="rId5" Type="http://schemas.openxmlformats.org/officeDocument/2006/relationships/image" Target="../media/image43.svg"/><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51.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62.xml"/><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62.xml"/><Relationship Id="rId5" Type="http://schemas.openxmlformats.org/officeDocument/2006/relationships/image" Target="../media/image45.svg"/><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62.xml"/><Relationship Id="rId5" Type="http://schemas.openxmlformats.org/officeDocument/2006/relationships/image" Target="../media/image45.svg"/><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62.xml"/><Relationship Id="rId4" Type="http://schemas.openxmlformats.org/officeDocument/2006/relationships/image" Target="../media/image46.emf"/></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5.xml"/><Relationship Id="rId1" Type="http://schemas.openxmlformats.org/officeDocument/2006/relationships/slideLayout" Target="../slideLayouts/slideLayout62.xml"/><Relationship Id="rId5" Type="http://schemas.openxmlformats.org/officeDocument/2006/relationships/image" Target="../media/image43.svg"/><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6.xml"/><Relationship Id="rId1" Type="http://schemas.openxmlformats.org/officeDocument/2006/relationships/slideLayout" Target="../slideLayouts/slideLayout61.xml"/><Relationship Id="rId5" Type="http://schemas.openxmlformats.org/officeDocument/2006/relationships/image" Target="../media/image38.svg"/><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7.xml"/><Relationship Id="rId1" Type="http://schemas.openxmlformats.org/officeDocument/2006/relationships/slideLayout" Target="../slideLayouts/slideLayout62.xml"/><Relationship Id="rId5" Type="http://schemas.openxmlformats.org/officeDocument/2006/relationships/image" Target="../media/image48.svg"/><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8.xml"/><Relationship Id="rId1" Type="http://schemas.openxmlformats.org/officeDocument/2006/relationships/slideLayout" Target="../slideLayouts/slideLayout62.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openxmlformats.org/officeDocument/2006/relationships/image" Target="../media/image23.png"/></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62.xml"/><Relationship Id="rId4" Type="http://schemas.openxmlformats.org/officeDocument/2006/relationships/image" Target="../media/image19.png"/></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0.xml"/><Relationship Id="rId1" Type="http://schemas.openxmlformats.org/officeDocument/2006/relationships/slideLayout" Target="../slideLayouts/slideLayout62.xml"/><Relationship Id="rId5" Type="http://schemas.openxmlformats.org/officeDocument/2006/relationships/image" Target="../media/image48.svg"/><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1.xml"/><Relationship Id="rId1" Type="http://schemas.openxmlformats.org/officeDocument/2006/relationships/slideLayout" Target="../slideLayouts/slideLayout61.xml"/><Relationship Id="rId5" Type="http://schemas.openxmlformats.org/officeDocument/2006/relationships/image" Target="../media/image38.svg"/><Relationship Id="rId4" Type="http://schemas.openxmlformats.org/officeDocument/2006/relationships/image" Target="../media/image37.png"/></Relationships>
</file>

<file path=ppt/slides/_rels/slide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2.xml"/><Relationship Id="rId1" Type="http://schemas.openxmlformats.org/officeDocument/2006/relationships/slideLayout" Target="../slideLayouts/slideLayout62.xml"/><Relationship Id="rId5" Type="http://schemas.openxmlformats.org/officeDocument/2006/relationships/image" Target="../media/image50.svg"/><Relationship Id="rId4" Type="http://schemas.openxmlformats.org/officeDocument/2006/relationships/image" Target="../media/image49.png"/></Relationships>
</file>

<file path=ppt/slides/_rels/slide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2.png"/><Relationship Id="rId1" Type="http://schemas.openxmlformats.org/officeDocument/2006/relationships/slideLayout" Target="../slideLayouts/slideLayout62.xml"/></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3.xml"/><Relationship Id="rId1" Type="http://schemas.openxmlformats.org/officeDocument/2006/relationships/slideLayout" Target="../slideLayouts/slideLayout51.xml"/></Relationships>
</file>

<file path=ppt/slides/_rels/slide4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4.xml"/><Relationship Id="rId1" Type="http://schemas.openxmlformats.org/officeDocument/2006/relationships/slideLayout" Target="../slideLayouts/slideLayout51.xml"/></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5.xml"/><Relationship Id="rId1" Type="http://schemas.openxmlformats.org/officeDocument/2006/relationships/slideLayout" Target="../slideLayouts/slideLayout51.xml"/></Relationships>
</file>

<file path=ppt/slides/_rels/slide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6.xml"/><Relationship Id="rId1" Type="http://schemas.openxmlformats.org/officeDocument/2006/relationships/slideLayout" Target="../slideLayouts/slideLayout62.xml"/><Relationship Id="rId4" Type="http://schemas.openxmlformats.org/officeDocument/2006/relationships/image" Target="../media/image19.png"/></Relationships>
</file>

<file path=ppt/slides/_rels/slide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7.xml"/><Relationship Id="rId1" Type="http://schemas.openxmlformats.org/officeDocument/2006/relationships/slideLayout" Target="../slideLayouts/slideLayout62.xml"/><Relationship Id="rId5" Type="http://schemas.openxmlformats.org/officeDocument/2006/relationships/image" Target="../media/image50.svg"/><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8.xml"/><Relationship Id="rId1" Type="http://schemas.openxmlformats.org/officeDocument/2006/relationships/slideLayout" Target="../slideLayouts/slideLayout61.xml"/><Relationship Id="rId5" Type="http://schemas.openxmlformats.org/officeDocument/2006/relationships/image" Target="../media/image38.svg"/><Relationship Id="rId4" Type="http://schemas.openxmlformats.org/officeDocument/2006/relationships/image" Target="../media/image37.png"/></Relationships>
</file>

<file path=ppt/slides/_rels/slide5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9.xml"/><Relationship Id="rId1" Type="http://schemas.openxmlformats.org/officeDocument/2006/relationships/slideLayout" Target="../slideLayouts/slideLayout62.xml"/><Relationship Id="rId5" Type="http://schemas.openxmlformats.org/officeDocument/2006/relationships/image" Target="../media/image52.svg"/><Relationship Id="rId4" Type="http://schemas.openxmlformats.org/officeDocument/2006/relationships/image" Target="../media/image51.png"/></Relationships>
</file>

<file path=ppt/slides/_rels/slide5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0.xml"/><Relationship Id="rId1" Type="http://schemas.openxmlformats.org/officeDocument/2006/relationships/slideLayout" Target="../slideLayouts/slideLayout62.xml"/></Relationships>
</file>

<file path=ppt/slides/_rels/slide5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1.xml"/><Relationship Id="rId1" Type="http://schemas.openxmlformats.org/officeDocument/2006/relationships/slideLayout" Target="../slideLayouts/slideLayout62.xml"/><Relationship Id="rId4" Type="http://schemas.openxmlformats.org/officeDocument/2006/relationships/image" Target="../media/image19.png"/></Relationships>
</file>

<file path=ppt/slides/_rels/slide5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2.xml"/><Relationship Id="rId1" Type="http://schemas.openxmlformats.org/officeDocument/2006/relationships/slideLayout" Target="../slideLayouts/slideLayout62.xml"/><Relationship Id="rId5" Type="http://schemas.openxmlformats.org/officeDocument/2006/relationships/image" Target="../media/image54.svg"/><Relationship Id="rId4" Type="http://schemas.openxmlformats.org/officeDocument/2006/relationships/image" Target="../media/image53.png"/></Relationships>
</file>

<file path=ppt/slides/_rels/slide5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3.xml"/><Relationship Id="rId1" Type="http://schemas.openxmlformats.org/officeDocument/2006/relationships/slideLayout" Target="../slideLayouts/slideLayout51.xml"/></Relationships>
</file>

<file path=ppt/slides/_rels/slide5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4.xml"/><Relationship Id="rId1" Type="http://schemas.openxmlformats.org/officeDocument/2006/relationships/slideLayout" Target="../slideLayouts/slideLayout62.xml"/><Relationship Id="rId4" Type="http://schemas.openxmlformats.org/officeDocument/2006/relationships/image" Target="../media/image19.png"/></Relationships>
</file>

<file path=ppt/slides/_rels/slide5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5.xml"/><Relationship Id="rId1" Type="http://schemas.openxmlformats.org/officeDocument/2006/relationships/slideLayout" Target="../slideLayouts/slideLayout62.xml"/><Relationship Id="rId5" Type="http://schemas.openxmlformats.org/officeDocument/2006/relationships/image" Target="../media/image56.svg"/><Relationship Id="rId4" Type="http://schemas.openxmlformats.org/officeDocument/2006/relationships/image" Target="../media/image55.png"/></Relationships>
</file>

<file path=ppt/slides/_rels/slide5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6.xml"/><Relationship Id="rId1" Type="http://schemas.openxmlformats.org/officeDocument/2006/relationships/slideLayout" Target="../slideLayouts/slideLayout62.xml"/><Relationship Id="rId4" Type="http://schemas.openxmlformats.org/officeDocument/2006/relationships/image" Target="../media/image19.png"/></Relationships>
</file>

<file path=ppt/slides/_rels/slide5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7.xml"/><Relationship Id="rId1" Type="http://schemas.openxmlformats.org/officeDocument/2006/relationships/slideLayout" Target="../slideLayouts/slideLayout62.xml"/><Relationship Id="rId5" Type="http://schemas.openxmlformats.org/officeDocument/2006/relationships/image" Target="../media/image52.svg"/><Relationship Id="rId4" Type="http://schemas.openxmlformats.org/officeDocument/2006/relationships/image" Target="../media/image51.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49.xml"/></Relationships>
</file>

<file path=ppt/slides/_rels/slide6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8.xml"/><Relationship Id="rId1" Type="http://schemas.openxmlformats.org/officeDocument/2006/relationships/slideLayout" Target="../slideLayouts/slideLayout61.xml"/><Relationship Id="rId5" Type="http://schemas.openxmlformats.org/officeDocument/2006/relationships/image" Target="../media/image38.svg"/><Relationship Id="rId4" Type="http://schemas.openxmlformats.org/officeDocument/2006/relationships/image" Target="../media/image37.png"/></Relationships>
</file>

<file path=ppt/slides/_rels/slide6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9.xml"/><Relationship Id="rId1" Type="http://schemas.openxmlformats.org/officeDocument/2006/relationships/slideLayout" Target="../slideLayouts/slideLayout62.xml"/><Relationship Id="rId4" Type="http://schemas.openxmlformats.org/officeDocument/2006/relationships/image" Target="../media/image57.png"/></Relationships>
</file>

<file path=ppt/slides/_rels/slide6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0.xml"/><Relationship Id="rId1" Type="http://schemas.openxmlformats.org/officeDocument/2006/relationships/slideLayout" Target="../slideLayouts/slideLayout62.xml"/></Relationships>
</file>

<file path=ppt/slides/_rels/slide6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1.xml"/><Relationship Id="rId1" Type="http://schemas.openxmlformats.org/officeDocument/2006/relationships/slideLayout" Target="../slideLayouts/slideLayout62.xml"/><Relationship Id="rId4" Type="http://schemas.openxmlformats.org/officeDocument/2006/relationships/image" Target="../media/image19.png"/></Relationships>
</file>

<file path=ppt/slides/_rels/slide6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2.xml"/><Relationship Id="rId1" Type="http://schemas.openxmlformats.org/officeDocument/2006/relationships/slideLayout" Target="../slideLayouts/slideLayout62.xml"/><Relationship Id="rId5" Type="http://schemas.openxmlformats.org/officeDocument/2006/relationships/image" Target="../media/image59.svg"/><Relationship Id="rId4" Type="http://schemas.openxmlformats.org/officeDocument/2006/relationships/image" Target="../media/image58.png"/></Relationships>
</file>

<file path=ppt/slides/_rels/slide6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3.xml"/><Relationship Id="rId1" Type="http://schemas.openxmlformats.org/officeDocument/2006/relationships/slideLayout" Target="../slideLayouts/slideLayout62.xml"/><Relationship Id="rId4" Type="http://schemas.openxmlformats.org/officeDocument/2006/relationships/image" Target="../media/image19.png"/></Relationships>
</file>

<file path=ppt/slides/_rels/slide6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4.xml"/><Relationship Id="rId1" Type="http://schemas.openxmlformats.org/officeDocument/2006/relationships/slideLayout" Target="../slideLayouts/slideLayout62.xml"/><Relationship Id="rId5" Type="http://schemas.openxmlformats.org/officeDocument/2006/relationships/image" Target="../media/image61.svg"/><Relationship Id="rId4" Type="http://schemas.openxmlformats.org/officeDocument/2006/relationships/image" Target="../media/image60.png"/></Relationships>
</file>

<file path=ppt/slides/_rels/slide6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5.xml"/><Relationship Id="rId1" Type="http://schemas.openxmlformats.org/officeDocument/2006/relationships/slideLayout" Target="../slideLayouts/slideLayout62.xml"/><Relationship Id="rId4" Type="http://schemas.openxmlformats.org/officeDocument/2006/relationships/image" Target="../media/image19.png"/></Relationships>
</file>

<file path=ppt/slides/_rels/slide6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6.xml"/><Relationship Id="rId1" Type="http://schemas.openxmlformats.org/officeDocument/2006/relationships/slideLayout" Target="../slideLayouts/slideLayout62.xml"/><Relationship Id="rId5" Type="http://schemas.openxmlformats.org/officeDocument/2006/relationships/image" Target="../media/image63.svg"/><Relationship Id="rId4" Type="http://schemas.openxmlformats.org/officeDocument/2006/relationships/image" Target="../media/image62.png"/></Relationships>
</file>

<file path=ppt/slides/_rels/slide6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7.xml"/><Relationship Id="rId1" Type="http://schemas.openxmlformats.org/officeDocument/2006/relationships/slideLayout" Target="../slideLayouts/slideLayout62.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50.xml"/><Relationship Id="rId4" Type="http://schemas.openxmlformats.org/officeDocument/2006/relationships/image" Target="../media/image26.png"/></Relationships>
</file>

<file path=ppt/slides/_rels/slide7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8.xml"/><Relationship Id="rId1" Type="http://schemas.openxmlformats.org/officeDocument/2006/relationships/slideLayout" Target="../slideLayouts/slideLayout62.xml"/><Relationship Id="rId4" Type="http://schemas.openxmlformats.org/officeDocument/2006/relationships/image" Target="../media/image19.png"/></Relationships>
</file>

<file path=ppt/slides/_rels/slide7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9.xml"/><Relationship Id="rId1" Type="http://schemas.openxmlformats.org/officeDocument/2006/relationships/slideLayout" Target="../slideLayouts/slideLayout62.xml"/><Relationship Id="rId4" Type="http://schemas.openxmlformats.org/officeDocument/2006/relationships/image" Target="../media/image57.png"/></Relationships>
</file>

<file path=ppt/slides/_rels/slide7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0.xml"/><Relationship Id="rId1" Type="http://schemas.openxmlformats.org/officeDocument/2006/relationships/slideLayout" Target="../slideLayouts/slideLayout61.xml"/><Relationship Id="rId5" Type="http://schemas.openxmlformats.org/officeDocument/2006/relationships/image" Target="../media/image38.svg"/><Relationship Id="rId4" Type="http://schemas.openxmlformats.org/officeDocument/2006/relationships/image" Target="../media/image37.png"/></Relationships>
</file>

<file path=ppt/slides/_rels/slide7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1.xml"/><Relationship Id="rId1" Type="http://schemas.openxmlformats.org/officeDocument/2006/relationships/slideLayout" Target="../slideLayouts/slideLayout62.xml"/><Relationship Id="rId5" Type="http://schemas.openxmlformats.org/officeDocument/2006/relationships/image" Target="../media/image65.svg"/><Relationship Id="rId4" Type="http://schemas.openxmlformats.org/officeDocument/2006/relationships/image" Target="../media/image64.png"/></Relationships>
</file>

<file path=ppt/slides/_rels/slide7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2.xml"/><Relationship Id="rId1" Type="http://schemas.openxmlformats.org/officeDocument/2006/relationships/slideLayout" Target="../slideLayouts/slideLayout62.xml"/><Relationship Id="rId4" Type="http://schemas.openxmlformats.org/officeDocument/2006/relationships/image" Target="../media/image19.png"/></Relationships>
</file>

<file path=ppt/slides/_rels/slide7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3.xml"/><Relationship Id="rId1" Type="http://schemas.openxmlformats.org/officeDocument/2006/relationships/slideLayout" Target="../slideLayouts/slideLayout62.xml"/><Relationship Id="rId5" Type="http://schemas.openxmlformats.org/officeDocument/2006/relationships/image" Target="../media/image65.svg"/><Relationship Id="rId4" Type="http://schemas.openxmlformats.org/officeDocument/2006/relationships/image" Target="../media/image64.png"/></Relationships>
</file>

<file path=ppt/slides/_rels/slide7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4.xml"/><Relationship Id="rId1" Type="http://schemas.openxmlformats.org/officeDocument/2006/relationships/slideLayout" Target="../slideLayouts/slideLayout61.xml"/><Relationship Id="rId5" Type="http://schemas.openxmlformats.org/officeDocument/2006/relationships/image" Target="../media/image38.svg"/><Relationship Id="rId4" Type="http://schemas.openxmlformats.org/officeDocument/2006/relationships/image" Target="../media/image37.png"/></Relationships>
</file>

<file path=ppt/slides/_rels/slide7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5.xml"/><Relationship Id="rId1" Type="http://schemas.openxmlformats.org/officeDocument/2006/relationships/slideLayout" Target="../slideLayouts/slideLayout62.xml"/><Relationship Id="rId4" Type="http://schemas.openxmlformats.org/officeDocument/2006/relationships/image" Target="../media/image66.png"/></Relationships>
</file>

<file path=ppt/slides/_rels/slide7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6.xml"/><Relationship Id="rId1" Type="http://schemas.openxmlformats.org/officeDocument/2006/relationships/slideLayout" Target="../slideLayouts/slideLayout62.xml"/><Relationship Id="rId5" Type="http://schemas.openxmlformats.org/officeDocument/2006/relationships/image" Target="../media/image68.svg"/><Relationship Id="rId4" Type="http://schemas.openxmlformats.org/officeDocument/2006/relationships/image" Target="../media/image67.png"/></Relationships>
</file>

<file path=ppt/slides/_rels/slide7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7.xml"/><Relationship Id="rId1" Type="http://schemas.openxmlformats.org/officeDocument/2006/relationships/slideLayout" Target="../slideLayouts/slideLayout62.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50.xml"/><Relationship Id="rId4" Type="http://schemas.openxmlformats.org/officeDocument/2006/relationships/image" Target="../media/image27.jpg"/></Relationships>
</file>

<file path=ppt/slides/_rels/slide8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8.xml"/><Relationship Id="rId1" Type="http://schemas.openxmlformats.org/officeDocument/2006/relationships/slideLayout" Target="../slideLayouts/slideLayout62.xml"/><Relationship Id="rId4" Type="http://schemas.openxmlformats.org/officeDocument/2006/relationships/image" Target="../media/image66.png"/></Relationships>
</file>

<file path=ppt/slides/_rels/slide8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9.xml"/><Relationship Id="rId1" Type="http://schemas.openxmlformats.org/officeDocument/2006/relationships/slideLayout" Target="../slideLayouts/slideLayout61.xml"/><Relationship Id="rId5" Type="http://schemas.openxmlformats.org/officeDocument/2006/relationships/image" Target="../media/image38.svg"/><Relationship Id="rId4" Type="http://schemas.openxmlformats.org/officeDocument/2006/relationships/image" Target="../media/image37.png"/></Relationships>
</file>

<file path=ppt/slides/_rels/slide8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0.xml"/><Relationship Id="rId1" Type="http://schemas.openxmlformats.org/officeDocument/2006/relationships/slideLayout" Target="../slideLayouts/slideLayout62.xml"/><Relationship Id="rId4" Type="http://schemas.openxmlformats.org/officeDocument/2006/relationships/image" Target="../media/image69.png"/></Relationships>
</file>

<file path=ppt/slides/_rels/slide8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1.xml"/><Relationship Id="rId1" Type="http://schemas.openxmlformats.org/officeDocument/2006/relationships/slideLayout" Target="../slideLayouts/slideLayout62.xml"/><Relationship Id="rId4" Type="http://schemas.openxmlformats.org/officeDocument/2006/relationships/image" Target="../media/image69.png"/></Relationships>
</file>

<file path=ppt/slides/_rels/slide8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2.xml"/><Relationship Id="rId1" Type="http://schemas.openxmlformats.org/officeDocument/2006/relationships/slideLayout" Target="../slideLayouts/slideLayout62.xml"/><Relationship Id="rId4" Type="http://schemas.openxmlformats.org/officeDocument/2006/relationships/image" Target="../media/image19.png"/></Relationships>
</file>

<file path=ppt/slides/_rels/slide8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3.xml"/><Relationship Id="rId1" Type="http://schemas.openxmlformats.org/officeDocument/2006/relationships/slideLayout" Target="../slideLayouts/slideLayout62.xml"/><Relationship Id="rId4" Type="http://schemas.openxmlformats.org/officeDocument/2006/relationships/image" Target="../media/image69.png"/></Relationships>
</file>

<file path=ppt/slides/_rels/slide8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4.xml"/><Relationship Id="rId1" Type="http://schemas.openxmlformats.org/officeDocument/2006/relationships/slideLayout" Target="../slideLayouts/slideLayout61.xml"/><Relationship Id="rId5" Type="http://schemas.openxmlformats.org/officeDocument/2006/relationships/image" Target="../media/image38.svg"/><Relationship Id="rId4" Type="http://schemas.openxmlformats.org/officeDocument/2006/relationships/image" Target="../media/image37.png"/></Relationships>
</file>

<file path=ppt/slides/_rels/slide8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3.xml"/></Relationships>
</file>

<file path=ppt/slides/_rels/slide8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5.xml"/><Relationship Id="rId1" Type="http://schemas.openxmlformats.org/officeDocument/2006/relationships/slideLayout" Target="../slideLayouts/slideLayout51.xml"/></Relationships>
</file>

<file path=ppt/slides/_rels/slide8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6.xml"/><Relationship Id="rId1" Type="http://schemas.openxmlformats.org/officeDocument/2006/relationships/slideLayout" Target="../slideLayouts/slideLayout51.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51.xml"/></Relationships>
</file>

<file path=ppt/slides/_rels/slide9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7.xml"/><Relationship Id="rId1" Type="http://schemas.openxmlformats.org/officeDocument/2006/relationships/slideLayout" Target="../slideLayouts/slideLayout51.xml"/><Relationship Id="rId4" Type="http://schemas.openxmlformats.org/officeDocument/2006/relationships/image" Target="../media/image71.png"/></Relationships>
</file>

<file path=ppt/slides/_rels/slide9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8.xml"/><Relationship Id="rId1" Type="http://schemas.openxmlformats.org/officeDocument/2006/relationships/slideLayout" Target="../slideLayouts/slideLayout51.xml"/><Relationship Id="rId4" Type="http://schemas.openxmlformats.org/officeDocument/2006/relationships/image" Target="../media/image20.png"/></Relationships>
</file>

<file path=ppt/slides/_rels/slide9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9.xml"/><Relationship Id="rId1" Type="http://schemas.openxmlformats.org/officeDocument/2006/relationships/slideLayout" Target="../slideLayouts/slideLayout51.xml"/><Relationship Id="rId4" Type="http://schemas.openxmlformats.org/officeDocument/2006/relationships/image" Target="../media/image71.png"/></Relationships>
</file>

<file path=ppt/slides/_rels/slide9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0.xml"/><Relationship Id="rId1" Type="http://schemas.openxmlformats.org/officeDocument/2006/relationships/slideLayout" Target="../slideLayouts/slideLayout51.xml"/><Relationship Id="rId4" Type="http://schemas.openxmlformats.org/officeDocument/2006/relationships/image" Target="../media/image71.png"/></Relationships>
</file>

<file path=ppt/slides/_rels/slide9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1.xml"/><Relationship Id="rId1" Type="http://schemas.openxmlformats.org/officeDocument/2006/relationships/slideLayout" Target="../slideLayouts/slideLayout51.xml"/><Relationship Id="rId4" Type="http://schemas.openxmlformats.org/officeDocument/2006/relationships/image" Target="../media/image71.png"/></Relationships>
</file>

<file path=ppt/slides/_rels/slide9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2.xml"/><Relationship Id="rId1" Type="http://schemas.openxmlformats.org/officeDocument/2006/relationships/slideLayout" Target="../slideLayouts/slideLayout51.xml"/><Relationship Id="rId4" Type="http://schemas.openxmlformats.org/officeDocument/2006/relationships/image" Target="../media/image71.png"/></Relationships>
</file>

<file path=ppt/slides/_rels/slide9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3.xml"/><Relationship Id="rId1" Type="http://schemas.openxmlformats.org/officeDocument/2006/relationships/slideLayout" Target="../slideLayouts/slideLayout51.xml"/></Relationships>
</file>

<file path=ppt/slides/_rels/slide9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4.xml"/><Relationship Id="rId1" Type="http://schemas.openxmlformats.org/officeDocument/2006/relationships/slideLayout" Target="../slideLayouts/slideLayout51.xml"/></Relationships>
</file>

<file path=ppt/slides/_rels/slide9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5.xml"/><Relationship Id="rId1" Type="http://schemas.openxmlformats.org/officeDocument/2006/relationships/slideLayout" Target="../slideLayouts/slideLayout51.xml"/></Relationships>
</file>

<file path=ppt/slides/_rels/slide9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6.xml"/><Relationship Id="rId1" Type="http://schemas.openxmlformats.org/officeDocument/2006/relationships/slideLayout" Target="../slideLayouts/slideLayout51.xml"/><Relationship Id="rId4" Type="http://schemas.openxmlformats.org/officeDocument/2006/relationships/image" Target="../media/image7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2021 ATFS Standards Inspector Training</a:t>
            </a:r>
          </a:p>
        </p:txBody>
      </p:sp>
      <p:sp>
        <p:nvSpPr>
          <p:cNvPr id="3" name="Subtitle 2"/>
          <p:cNvSpPr>
            <a:spLocks noGrp="1"/>
          </p:cNvSpPr>
          <p:nvPr>
            <p:ph type="subTitle" idx="1"/>
          </p:nvPr>
        </p:nvSpPr>
        <p:spPr/>
        <p:txBody>
          <a:bodyPr>
            <a:normAutofit fontScale="92500" lnSpcReduction="10000"/>
          </a:bodyPr>
          <a:lstStyle/>
          <a:p>
            <a:r>
              <a:rPr lang="en-US" dirty="0">
                <a:solidFill>
                  <a:srgbClr val="FF0000"/>
                </a:solidFill>
              </a:rPr>
              <a:t>Date</a:t>
            </a:r>
          </a:p>
          <a:p>
            <a:r>
              <a:rPr lang="en-US" dirty="0">
                <a:solidFill>
                  <a:srgbClr val="FF0000"/>
                </a:solidFill>
              </a:rPr>
              <a:t>Facilitator</a:t>
            </a:r>
          </a:p>
          <a:p>
            <a:r>
              <a:rPr lang="en-US" dirty="0">
                <a:solidFill>
                  <a:srgbClr val="FF0000"/>
                </a:solidFill>
              </a:rPr>
              <a:t>Location</a:t>
            </a:r>
          </a:p>
        </p:txBody>
      </p:sp>
      <p:pic>
        <p:nvPicPr>
          <p:cNvPr id="5" name="Picture Placeholder 4">
            <a:extLst>
              <a:ext uri="{FF2B5EF4-FFF2-40B4-BE49-F238E27FC236}">
                <a16:creationId xmlns:a16="http://schemas.microsoft.com/office/drawing/2014/main" id="{8F584986-CB59-41C2-A756-15EB468BF780}"/>
              </a:ext>
            </a:extLst>
          </p:cNvPr>
          <p:cNvPicPr>
            <a:picLocks noGrp="1" noChangeAspect="1"/>
          </p:cNvPicPr>
          <p:nvPr>
            <p:ph type="pic" sz="quarter" idx="12"/>
          </p:nvPr>
        </p:nvPicPr>
        <p:blipFill>
          <a:blip r:embed="rId3"/>
          <a:srcRect l="99" r="99"/>
          <a:stretch>
            <a:fillRect/>
          </a:stretch>
        </p:blipFill>
        <p:spPr>
          <a:prstGeom prst="rect">
            <a:avLst/>
          </a:prstGeom>
        </p:spPr>
      </p:pic>
    </p:spTree>
    <p:extLst>
      <p:ext uri="{BB962C8B-B14F-4D97-AF65-F5344CB8AC3E}">
        <p14:creationId xmlns:p14="http://schemas.microsoft.com/office/powerpoint/2010/main" val="39999101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American Tree Farm System Mission:</a:t>
            </a:r>
          </a:p>
        </p:txBody>
      </p:sp>
      <p:sp>
        <p:nvSpPr>
          <p:cNvPr id="3" name="Subtitle 2"/>
          <p:cNvSpPr>
            <a:spLocks noGrp="1"/>
          </p:cNvSpPr>
          <p:nvPr>
            <p:ph type="subTitle" idx="1"/>
          </p:nvPr>
        </p:nvSpPr>
        <p:spPr>
          <a:xfrm>
            <a:off x="920817" y="3435865"/>
            <a:ext cx="10271902" cy="1948566"/>
          </a:xfrm>
        </p:spPr>
        <p:txBody>
          <a:bodyPr>
            <a:normAutofit fontScale="85000" lnSpcReduction="10000"/>
          </a:bodyPr>
          <a:lstStyle/>
          <a:p>
            <a:r>
              <a:rPr lang="en-US" i="1" dirty="0"/>
              <a:t>“to promote the growing of renewable forest resources on private lands while protecting environmental benefits and increasing public understanding of all benefits of productive forestry”</a:t>
            </a:r>
          </a:p>
        </p:txBody>
      </p:sp>
      <p:pic>
        <p:nvPicPr>
          <p:cNvPr id="7" name="Picture Placeholder 6">
            <a:extLst>
              <a:ext uri="{FF2B5EF4-FFF2-40B4-BE49-F238E27FC236}">
                <a16:creationId xmlns:a16="http://schemas.microsoft.com/office/drawing/2014/main" id="{2A0E6CA5-1E87-4D2F-9B2B-EE51C6BB4B3B}"/>
              </a:ext>
            </a:extLst>
          </p:cNvPr>
          <p:cNvPicPr>
            <a:picLocks noGrp="1" noChangeAspect="1"/>
          </p:cNvPicPr>
          <p:nvPr>
            <p:ph type="pic" sz="quarter" idx="12"/>
          </p:nvPr>
        </p:nvPicPr>
        <p:blipFill>
          <a:blip r:embed="rId3"/>
          <a:srcRect l="87" r="87"/>
          <a:stretch>
            <a:fillRect/>
          </a:stretch>
        </p:blipFill>
        <p:spPr>
          <a:prstGeom prst="rect">
            <a:avLst/>
          </a:prstGeom>
        </p:spPr>
      </p:pic>
    </p:spTree>
    <p:extLst>
      <p:ext uri="{BB962C8B-B14F-4D97-AF65-F5344CB8AC3E}">
        <p14:creationId xmlns:p14="http://schemas.microsoft.com/office/powerpoint/2010/main" val="364949234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z="7200" dirty="0"/>
              <a:t>ATFS Tree Farm Inspection Record</a:t>
            </a:r>
            <a:br>
              <a:rPr lang="en-US" sz="7200" dirty="0"/>
            </a:br>
            <a:r>
              <a:rPr lang="en-US" sz="7200" dirty="0"/>
              <a:t>021 Form</a:t>
            </a:r>
          </a:p>
        </p:txBody>
      </p:sp>
      <p:pic>
        <p:nvPicPr>
          <p:cNvPr id="5" name="Picture Placeholder 4">
            <a:extLst>
              <a:ext uri="{FF2B5EF4-FFF2-40B4-BE49-F238E27FC236}">
                <a16:creationId xmlns:a16="http://schemas.microsoft.com/office/drawing/2014/main" id="{2DDEC848-871D-41D5-9045-0B327C8BDE05}"/>
              </a:ext>
            </a:extLst>
          </p:cNvPr>
          <p:cNvPicPr>
            <a:picLocks noGrp="1" noChangeAspect="1"/>
          </p:cNvPicPr>
          <p:nvPr>
            <p:ph type="pic" sz="quarter" idx="12"/>
          </p:nvPr>
        </p:nvPicPr>
        <p:blipFill>
          <a:blip r:embed="rId2"/>
          <a:srcRect l="99" r="99"/>
          <a:stretch>
            <a:fillRect/>
          </a:stretch>
        </p:blipFill>
        <p:spPr>
          <a:prstGeom prst="rect">
            <a:avLst/>
          </a:prstGeom>
        </p:spPr>
      </p:pic>
    </p:spTree>
    <p:extLst>
      <p:ext uri="{BB962C8B-B14F-4D97-AF65-F5344CB8AC3E}">
        <p14:creationId xmlns:p14="http://schemas.microsoft.com/office/powerpoint/2010/main" val="356300913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F81F8D5-515A-45DC-B296-30AB11F2C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0464369-70FA-42AF-948F-80664CA7B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146816"/>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81646" y="349664"/>
            <a:ext cx="5845571" cy="1638377"/>
          </a:xfrm>
        </p:spPr>
        <p:txBody>
          <a:bodyPr vert="horz" lIns="91440" tIns="45720" rIns="91440" bIns="45720" rtlCol="0" anchor="b">
            <a:normAutofit/>
          </a:bodyPr>
          <a:lstStyle/>
          <a:p>
            <a:r>
              <a:rPr lang="en-US" sz="4800">
                <a:solidFill>
                  <a:schemeClr val="tx1"/>
                </a:solidFill>
                <a:latin typeface="+mj-lt"/>
                <a:ea typeface="+mj-ea"/>
                <a:cs typeface="+mj-cs"/>
              </a:rPr>
              <a:t>021 Form</a:t>
            </a:r>
          </a:p>
        </p:txBody>
      </p:sp>
      <p:sp>
        <p:nvSpPr>
          <p:cNvPr id="3" name="Content Placeholder 2"/>
          <p:cNvSpPr>
            <a:spLocks noGrp="1"/>
          </p:cNvSpPr>
          <p:nvPr>
            <p:ph idx="1"/>
          </p:nvPr>
        </p:nvSpPr>
        <p:spPr>
          <a:xfrm>
            <a:off x="587988" y="2146189"/>
            <a:ext cx="6355334" cy="3498154"/>
          </a:xfrm>
        </p:spPr>
        <p:txBody>
          <a:bodyPr vert="horz" lIns="91440" tIns="45720" rIns="91440" bIns="45720" rtlCol="0" anchor="ctr">
            <a:normAutofit/>
          </a:bodyPr>
          <a:lstStyle/>
          <a:p>
            <a:r>
              <a:rPr lang="en-US" dirty="0">
                <a:solidFill>
                  <a:schemeClr val="tx1"/>
                </a:solidFill>
              </a:rPr>
              <a:t>Key to Certification under ATFS</a:t>
            </a:r>
            <a:endParaRPr lang="en-US" dirty="0">
              <a:solidFill>
                <a:schemeClr val="tx1"/>
              </a:solidFill>
              <a:cs typeface="Calibri"/>
            </a:endParaRPr>
          </a:p>
          <a:p>
            <a:r>
              <a:rPr lang="en-US">
                <a:solidFill>
                  <a:schemeClr val="tx1"/>
                </a:solidFill>
              </a:rPr>
              <a:t>Recently revised for the new 2021 standards</a:t>
            </a:r>
            <a:endParaRPr lang="en-US">
              <a:solidFill>
                <a:schemeClr val="tx1"/>
              </a:solidFill>
              <a:cs typeface="Calibri"/>
            </a:endParaRPr>
          </a:p>
          <a:p>
            <a:r>
              <a:rPr lang="en-US" dirty="0">
                <a:solidFill>
                  <a:schemeClr val="tx1"/>
                </a:solidFill>
              </a:rPr>
              <a:t>All inspections must be done with this form starting 3/15/2021</a:t>
            </a:r>
            <a:endParaRPr lang="en-US" dirty="0">
              <a:solidFill>
                <a:schemeClr val="tx1"/>
              </a:solidFill>
              <a:cs typeface="Calibri"/>
            </a:endParaRPr>
          </a:p>
          <a:p>
            <a:r>
              <a:rPr lang="en-US" dirty="0">
                <a:solidFill>
                  <a:schemeClr val="tx1"/>
                </a:solidFill>
              </a:rPr>
              <a:t>You must be trained to the 2021 Standards to use this form</a:t>
            </a:r>
            <a:endParaRPr lang="en-US" sz="2400" dirty="0">
              <a:solidFill>
                <a:schemeClr val="tx1"/>
              </a:solidFill>
              <a:cs typeface="Calibri"/>
            </a:endParaRPr>
          </a:p>
          <a:p>
            <a:endParaRPr lang="en-US" sz="2400">
              <a:solidFill>
                <a:schemeClr val="tx1"/>
              </a:solidFill>
            </a:endParaRPr>
          </a:p>
        </p:txBody>
      </p:sp>
      <p:sp>
        <p:nvSpPr>
          <p:cNvPr id="16" name="Rectangle 15">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669568" y="277912"/>
            <a:ext cx="524256" cy="118633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C552A98-EF7D-4D42-AB69-066B786AB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15447" y="399675"/>
            <a:ext cx="4647368" cy="580993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a:extLst>
              <a:ext uri="{FF2B5EF4-FFF2-40B4-BE49-F238E27FC236}">
                <a16:creationId xmlns:a16="http://schemas.microsoft.com/office/drawing/2014/main" id="{FE3677CC-A29C-4F4F-BE82-F432721AA150}"/>
              </a:ext>
            </a:extLst>
          </p:cNvPr>
          <p:cNvPicPr>
            <a:picLocks noGrp="1" noChangeAspect="1"/>
          </p:cNvPicPr>
          <p:nvPr>
            <p:ph type="pic" sz="quarter" idx="12"/>
          </p:nvPr>
        </p:nvPicPr>
        <p:blipFill>
          <a:blip r:embed="rId3"/>
          <a:srcRect l="342" r="342"/>
          <a:stretch>
            <a:fillRect/>
          </a:stretch>
        </p:blipFill>
        <p:spPr>
          <a:xfrm>
            <a:off x="10540059" y="6150051"/>
            <a:ext cx="615819" cy="616548"/>
          </a:xfrm>
          <a:prstGeom prst="rect">
            <a:avLst/>
          </a:prstGeom>
        </p:spPr>
      </p:pic>
      <p:sp>
        <p:nvSpPr>
          <p:cNvPr id="20" name="Rectangle 19">
            <a:extLst>
              <a:ext uri="{FF2B5EF4-FFF2-40B4-BE49-F238E27FC236}">
                <a16:creationId xmlns:a16="http://schemas.microsoft.com/office/drawing/2014/main" id="{A648176E-454C-437C-B0FC-9B82FCF32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774185" y="6131892"/>
            <a:ext cx="524256"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CC61748-3CE3-C327-100C-FE4B7F0A1414}"/>
              </a:ext>
            </a:extLst>
          </p:cNvPr>
          <p:cNvPicPr>
            <a:picLocks noChangeAspect="1"/>
          </p:cNvPicPr>
          <p:nvPr/>
        </p:nvPicPr>
        <p:blipFill>
          <a:blip r:embed="rId4"/>
          <a:stretch>
            <a:fillRect/>
          </a:stretch>
        </p:blipFill>
        <p:spPr>
          <a:xfrm>
            <a:off x="7215447" y="402032"/>
            <a:ext cx="4647368" cy="5748019"/>
          </a:xfrm>
          <a:prstGeom prst="rect">
            <a:avLst/>
          </a:prstGeom>
        </p:spPr>
      </p:pic>
    </p:spTree>
    <p:extLst>
      <p:ext uri="{BB962C8B-B14F-4D97-AF65-F5344CB8AC3E}">
        <p14:creationId xmlns:p14="http://schemas.microsoft.com/office/powerpoint/2010/main" val="417725076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E76FD1F-CDA7-73FB-2C3D-E91BB1968FC7}"/>
              </a:ext>
            </a:extLst>
          </p:cNvPr>
          <p:cNvPicPr>
            <a:picLocks noChangeAspect="1"/>
          </p:cNvPicPr>
          <p:nvPr/>
        </p:nvPicPr>
        <p:blipFill>
          <a:blip r:embed="rId3"/>
          <a:stretch>
            <a:fillRect/>
          </a:stretch>
        </p:blipFill>
        <p:spPr>
          <a:xfrm>
            <a:off x="0" y="808302"/>
            <a:ext cx="12192000" cy="4516168"/>
          </a:xfrm>
          <a:prstGeom prst="rect">
            <a:avLst/>
          </a:prstGeom>
        </p:spPr>
      </p:pic>
      <p:sp>
        <p:nvSpPr>
          <p:cNvPr id="2" name="Oval 1">
            <a:extLst>
              <a:ext uri="{FF2B5EF4-FFF2-40B4-BE49-F238E27FC236}">
                <a16:creationId xmlns:a16="http://schemas.microsoft.com/office/drawing/2014/main" id="{2DDD3D92-6BA0-42E6-AB5D-4A2552342D00}"/>
              </a:ext>
            </a:extLst>
          </p:cNvPr>
          <p:cNvSpPr/>
          <p:nvPr/>
        </p:nvSpPr>
        <p:spPr>
          <a:xfrm>
            <a:off x="2419285" y="4108862"/>
            <a:ext cx="2818015" cy="1188353"/>
          </a:xfrm>
          <a:prstGeom prst="ellipse">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F7CD30B-E903-4F66-91D7-6499865A201C}"/>
              </a:ext>
            </a:extLst>
          </p:cNvPr>
          <p:cNvSpPr txBox="1"/>
          <p:nvPr/>
        </p:nvSpPr>
        <p:spPr>
          <a:xfrm>
            <a:off x="2639884" y="5723087"/>
            <a:ext cx="3598223" cy="923330"/>
          </a:xfrm>
          <a:prstGeom prst="rect">
            <a:avLst/>
          </a:prstGeom>
          <a:noFill/>
          <a:ln>
            <a:solidFill>
              <a:srgbClr val="FF0000"/>
            </a:solidFill>
          </a:ln>
        </p:spPr>
        <p:txBody>
          <a:bodyPr wrap="square" rtlCol="0">
            <a:spAutoFit/>
          </a:bodyPr>
          <a:lstStyle/>
          <a:p>
            <a:r>
              <a:rPr lang="en-US" dirty="0"/>
              <a:t>This date should be entered as the date the landowner visit occurred- field or remote.</a:t>
            </a:r>
          </a:p>
        </p:txBody>
      </p:sp>
      <p:cxnSp>
        <p:nvCxnSpPr>
          <p:cNvPr id="5" name="Straight Arrow Connector 4">
            <a:extLst>
              <a:ext uri="{FF2B5EF4-FFF2-40B4-BE49-F238E27FC236}">
                <a16:creationId xmlns:a16="http://schemas.microsoft.com/office/drawing/2014/main" id="{B0ECA560-0791-4607-9678-A8B3F6911300}"/>
              </a:ext>
            </a:extLst>
          </p:cNvPr>
          <p:cNvCxnSpPr>
            <a:cxnSpLocks/>
          </p:cNvCxnSpPr>
          <p:nvPr/>
        </p:nvCxnSpPr>
        <p:spPr>
          <a:xfrm flipH="1" flipV="1">
            <a:off x="3985951" y="5379113"/>
            <a:ext cx="1" cy="262075"/>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FBDED64B-B96A-4DC7-8816-3880EBF33C79}"/>
              </a:ext>
            </a:extLst>
          </p:cNvPr>
          <p:cNvPicPr>
            <a:picLocks noChangeAspect="1"/>
          </p:cNvPicPr>
          <p:nvPr/>
        </p:nvPicPr>
        <p:blipFill>
          <a:blip r:embed="rId4"/>
          <a:stretch>
            <a:fillRect/>
          </a:stretch>
        </p:blipFill>
        <p:spPr>
          <a:xfrm>
            <a:off x="11576251" y="6184752"/>
            <a:ext cx="615749" cy="615749"/>
          </a:xfrm>
          <a:prstGeom prst="rect">
            <a:avLst/>
          </a:prstGeom>
        </p:spPr>
      </p:pic>
      <p:sp>
        <p:nvSpPr>
          <p:cNvPr id="4" name="Oval 3">
            <a:extLst>
              <a:ext uri="{FF2B5EF4-FFF2-40B4-BE49-F238E27FC236}">
                <a16:creationId xmlns:a16="http://schemas.microsoft.com/office/drawing/2014/main" id="{8D439F26-ABF0-241F-0FFF-3E64A2FDECF3}"/>
              </a:ext>
            </a:extLst>
          </p:cNvPr>
          <p:cNvSpPr/>
          <p:nvPr/>
        </p:nvSpPr>
        <p:spPr>
          <a:xfrm>
            <a:off x="2419285" y="1079336"/>
            <a:ext cx="1769695" cy="619932"/>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0D494AE-FF85-C1F8-E4F8-65C6B5A99E0C}"/>
              </a:ext>
            </a:extLst>
          </p:cNvPr>
          <p:cNvSpPr txBox="1"/>
          <p:nvPr/>
        </p:nvSpPr>
        <p:spPr>
          <a:xfrm>
            <a:off x="4493278" y="217045"/>
            <a:ext cx="3598223" cy="646331"/>
          </a:xfrm>
          <a:prstGeom prst="rect">
            <a:avLst/>
          </a:prstGeom>
          <a:noFill/>
          <a:ln>
            <a:solidFill>
              <a:srgbClr val="FF0000"/>
            </a:solidFill>
          </a:ln>
        </p:spPr>
        <p:txBody>
          <a:bodyPr wrap="square" rtlCol="0">
            <a:spAutoFit/>
          </a:bodyPr>
          <a:lstStyle/>
          <a:p>
            <a:r>
              <a:rPr lang="en-US" dirty="0"/>
              <a:t>Latest version released in December of 2023. </a:t>
            </a:r>
          </a:p>
        </p:txBody>
      </p:sp>
      <p:cxnSp>
        <p:nvCxnSpPr>
          <p:cNvPr id="7" name="Straight Arrow Connector 6">
            <a:extLst>
              <a:ext uri="{FF2B5EF4-FFF2-40B4-BE49-F238E27FC236}">
                <a16:creationId xmlns:a16="http://schemas.microsoft.com/office/drawing/2014/main" id="{0A460DE4-977A-B524-2352-FAE14D05FACA}"/>
              </a:ext>
            </a:extLst>
          </p:cNvPr>
          <p:cNvCxnSpPr>
            <a:cxnSpLocks/>
          </p:cNvCxnSpPr>
          <p:nvPr/>
        </p:nvCxnSpPr>
        <p:spPr>
          <a:xfrm flipH="1">
            <a:off x="3985951" y="680719"/>
            <a:ext cx="453044" cy="280176"/>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657216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8DFD5A0-6398-88DC-D489-09E6D0BA86A3}"/>
              </a:ext>
            </a:extLst>
          </p:cNvPr>
          <p:cNvPicPr>
            <a:picLocks noChangeAspect="1"/>
          </p:cNvPicPr>
          <p:nvPr/>
        </p:nvPicPr>
        <p:blipFill>
          <a:blip r:embed="rId3"/>
          <a:stretch>
            <a:fillRect/>
          </a:stretch>
        </p:blipFill>
        <p:spPr>
          <a:xfrm>
            <a:off x="650028" y="228000"/>
            <a:ext cx="10189340" cy="6321727"/>
          </a:xfrm>
          <a:prstGeom prst="rect">
            <a:avLst/>
          </a:prstGeom>
        </p:spPr>
      </p:pic>
      <p:pic>
        <p:nvPicPr>
          <p:cNvPr id="5" name="Picture 4">
            <a:extLst>
              <a:ext uri="{FF2B5EF4-FFF2-40B4-BE49-F238E27FC236}">
                <a16:creationId xmlns:a16="http://schemas.microsoft.com/office/drawing/2014/main" id="{2263DCE5-EC6E-4B6F-A511-737DEAEFED6B}"/>
              </a:ext>
            </a:extLst>
          </p:cNvPr>
          <p:cNvPicPr>
            <a:picLocks noChangeAspect="1"/>
          </p:cNvPicPr>
          <p:nvPr/>
        </p:nvPicPr>
        <p:blipFill>
          <a:blip r:embed="rId4"/>
          <a:stretch>
            <a:fillRect/>
          </a:stretch>
        </p:blipFill>
        <p:spPr>
          <a:xfrm>
            <a:off x="125570" y="5768416"/>
            <a:ext cx="530398" cy="286537"/>
          </a:xfrm>
          <a:prstGeom prst="rect">
            <a:avLst/>
          </a:prstGeom>
        </p:spPr>
      </p:pic>
      <p:pic>
        <p:nvPicPr>
          <p:cNvPr id="6" name="Picture 5">
            <a:extLst>
              <a:ext uri="{FF2B5EF4-FFF2-40B4-BE49-F238E27FC236}">
                <a16:creationId xmlns:a16="http://schemas.microsoft.com/office/drawing/2014/main" id="{18B9A13C-AE71-4D0B-AB62-4DD18567E798}"/>
              </a:ext>
            </a:extLst>
          </p:cNvPr>
          <p:cNvPicPr>
            <a:picLocks noChangeAspect="1"/>
          </p:cNvPicPr>
          <p:nvPr/>
        </p:nvPicPr>
        <p:blipFill>
          <a:blip r:embed="rId5"/>
          <a:stretch>
            <a:fillRect/>
          </a:stretch>
        </p:blipFill>
        <p:spPr>
          <a:xfrm>
            <a:off x="11645462" y="6242251"/>
            <a:ext cx="615749" cy="615749"/>
          </a:xfrm>
          <a:prstGeom prst="rect">
            <a:avLst/>
          </a:prstGeom>
        </p:spPr>
      </p:pic>
    </p:spTree>
    <p:extLst>
      <p:ext uri="{BB962C8B-B14F-4D97-AF65-F5344CB8AC3E}">
        <p14:creationId xmlns:p14="http://schemas.microsoft.com/office/powerpoint/2010/main" val="162563843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ble&#10;&#10;Description automatically generated">
            <a:extLst>
              <a:ext uri="{FF2B5EF4-FFF2-40B4-BE49-F238E27FC236}">
                <a16:creationId xmlns:a16="http://schemas.microsoft.com/office/drawing/2014/main" id="{8382775A-AA3C-4E87-AB21-C7B741D88117}"/>
              </a:ext>
            </a:extLst>
          </p:cNvPr>
          <p:cNvPicPr>
            <a:picLocks noChangeAspect="1"/>
          </p:cNvPicPr>
          <p:nvPr/>
        </p:nvPicPr>
        <p:blipFill rotWithShape="1">
          <a:blip r:embed="rId2">
            <a:extLst>
              <a:ext uri="{28A0092B-C50C-407E-A947-70E740481C1C}">
                <a14:useLocalDpi xmlns:a14="http://schemas.microsoft.com/office/drawing/2010/main" val="0"/>
              </a:ext>
            </a:extLst>
          </a:blip>
          <a:srcRect t="74483"/>
          <a:stretch/>
        </p:blipFill>
        <p:spPr>
          <a:xfrm>
            <a:off x="343082" y="1324303"/>
            <a:ext cx="11314861" cy="3736428"/>
          </a:xfrm>
          <a:prstGeom prst="rect">
            <a:avLst/>
          </a:prstGeom>
        </p:spPr>
      </p:pic>
      <p:pic>
        <p:nvPicPr>
          <p:cNvPr id="5" name="Picture 4">
            <a:extLst>
              <a:ext uri="{FF2B5EF4-FFF2-40B4-BE49-F238E27FC236}">
                <a16:creationId xmlns:a16="http://schemas.microsoft.com/office/drawing/2014/main" id="{DD12A483-3121-4CC9-94B5-973A00337655}"/>
              </a:ext>
            </a:extLst>
          </p:cNvPr>
          <p:cNvPicPr>
            <a:picLocks noChangeAspect="1"/>
          </p:cNvPicPr>
          <p:nvPr/>
        </p:nvPicPr>
        <p:blipFill>
          <a:blip r:embed="rId3"/>
          <a:stretch>
            <a:fillRect/>
          </a:stretch>
        </p:blipFill>
        <p:spPr>
          <a:xfrm>
            <a:off x="11576251" y="6242251"/>
            <a:ext cx="615749" cy="615749"/>
          </a:xfrm>
          <a:prstGeom prst="rect">
            <a:avLst/>
          </a:prstGeom>
        </p:spPr>
      </p:pic>
    </p:spTree>
    <p:extLst>
      <p:ext uri="{BB962C8B-B14F-4D97-AF65-F5344CB8AC3E}">
        <p14:creationId xmlns:p14="http://schemas.microsoft.com/office/powerpoint/2010/main" val="74593794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ble&#10;&#10;Description automatically generated">
            <a:extLst>
              <a:ext uri="{FF2B5EF4-FFF2-40B4-BE49-F238E27FC236}">
                <a16:creationId xmlns:a16="http://schemas.microsoft.com/office/drawing/2014/main" id="{0D2121DD-9AFD-4970-85E6-FC822F7346C3}"/>
              </a:ext>
            </a:extLst>
          </p:cNvPr>
          <p:cNvPicPr>
            <a:picLocks noChangeAspect="1"/>
          </p:cNvPicPr>
          <p:nvPr/>
        </p:nvPicPr>
        <p:blipFill rotWithShape="1">
          <a:blip r:embed="rId3">
            <a:extLst>
              <a:ext uri="{28A0092B-C50C-407E-A947-70E740481C1C}">
                <a14:useLocalDpi xmlns:a14="http://schemas.microsoft.com/office/drawing/2010/main" val="0"/>
              </a:ext>
            </a:extLst>
          </a:blip>
          <a:srcRect b="43234"/>
          <a:stretch/>
        </p:blipFill>
        <p:spPr>
          <a:xfrm>
            <a:off x="1488611" y="0"/>
            <a:ext cx="9214777" cy="6769339"/>
          </a:xfrm>
          <a:prstGeom prst="rect">
            <a:avLst/>
          </a:prstGeom>
        </p:spPr>
      </p:pic>
      <p:pic>
        <p:nvPicPr>
          <p:cNvPr id="4" name="Picture 3">
            <a:extLst>
              <a:ext uri="{FF2B5EF4-FFF2-40B4-BE49-F238E27FC236}">
                <a16:creationId xmlns:a16="http://schemas.microsoft.com/office/drawing/2014/main" id="{BBFDF68E-76AD-415D-97B9-336321A7150B}"/>
              </a:ext>
            </a:extLst>
          </p:cNvPr>
          <p:cNvPicPr>
            <a:picLocks noChangeAspect="1"/>
          </p:cNvPicPr>
          <p:nvPr/>
        </p:nvPicPr>
        <p:blipFill>
          <a:blip r:embed="rId4"/>
          <a:stretch>
            <a:fillRect/>
          </a:stretch>
        </p:blipFill>
        <p:spPr>
          <a:xfrm>
            <a:off x="958213" y="2326082"/>
            <a:ext cx="530398" cy="286537"/>
          </a:xfrm>
          <a:prstGeom prst="rect">
            <a:avLst/>
          </a:prstGeom>
        </p:spPr>
      </p:pic>
      <p:pic>
        <p:nvPicPr>
          <p:cNvPr id="6" name="Picture 5">
            <a:extLst>
              <a:ext uri="{FF2B5EF4-FFF2-40B4-BE49-F238E27FC236}">
                <a16:creationId xmlns:a16="http://schemas.microsoft.com/office/drawing/2014/main" id="{B04E5D0B-63ED-434F-826C-F261948A169E}"/>
              </a:ext>
            </a:extLst>
          </p:cNvPr>
          <p:cNvPicPr>
            <a:picLocks noChangeAspect="1"/>
          </p:cNvPicPr>
          <p:nvPr/>
        </p:nvPicPr>
        <p:blipFill>
          <a:blip r:embed="rId5"/>
          <a:stretch>
            <a:fillRect/>
          </a:stretch>
        </p:blipFill>
        <p:spPr>
          <a:xfrm>
            <a:off x="11576251" y="6153590"/>
            <a:ext cx="615749" cy="615749"/>
          </a:xfrm>
          <a:prstGeom prst="rect">
            <a:avLst/>
          </a:prstGeom>
        </p:spPr>
      </p:pic>
    </p:spTree>
    <p:extLst>
      <p:ext uri="{BB962C8B-B14F-4D97-AF65-F5344CB8AC3E}">
        <p14:creationId xmlns:p14="http://schemas.microsoft.com/office/powerpoint/2010/main" val="82718892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7ADD283-DA31-6936-D5BF-AF4732A78A71}"/>
              </a:ext>
            </a:extLst>
          </p:cNvPr>
          <p:cNvPicPr>
            <a:picLocks noChangeAspect="1"/>
          </p:cNvPicPr>
          <p:nvPr/>
        </p:nvPicPr>
        <p:blipFill>
          <a:blip r:embed="rId3"/>
          <a:stretch>
            <a:fillRect/>
          </a:stretch>
        </p:blipFill>
        <p:spPr>
          <a:xfrm>
            <a:off x="0" y="485098"/>
            <a:ext cx="12192000" cy="5887803"/>
          </a:xfrm>
          <a:prstGeom prst="rect">
            <a:avLst/>
          </a:prstGeom>
        </p:spPr>
      </p:pic>
      <p:pic>
        <p:nvPicPr>
          <p:cNvPr id="2" name="Picture 1">
            <a:extLst>
              <a:ext uri="{FF2B5EF4-FFF2-40B4-BE49-F238E27FC236}">
                <a16:creationId xmlns:a16="http://schemas.microsoft.com/office/drawing/2014/main" id="{ECAADAE3-1FF0-4496-9EC0-045A40EA2505}"/>
              </a:ext>
            </a:extLst>
          </p:cNvPr>
          <p:cNvPicPr>
            <a:picLocks noChangeAspect="1"/>
          </p:cNvPicPr>
          <p:nvPr/>
        </p:nvPicPr>
        <p:blipFill>
          <a:blip r:embed="rId4"/>
          <a:stretch>
            <a:fillRect/>
          </a:stretch>
        </p:blipFill>
        <p:spPr>
          <a:xfrm>
            <a:off x="11603960" y="6227407"/>
            <a:ext cx="615749" cy="615749"/>
          </a:xfrm>
          <a:prstGeom prst="rect">
            <a:avLst/>
          </a:prstGeom>
        </p:spPr>
      </p:pic>
      <p:sp>
        <p:nvSpPr>
          <p:cNvPr id="4" name="Arrow: Right 3">
            <a:extLst>
              <a:ext uri="{FF2B5EF4-FFF2-40B4-BE49-F238E27FC236}">
                <a16:creationId xmlns:a16="http://schemas.microsoft.com/office/drawing/2014/main" id="{DE8C7CD3-52D0-4C87-B27A-C843E068E4EB}"/>
              </a:ext>
            </a:extLst>
          </p:cNvPr>
          <p:cNvSpPr/>
          <p:nvPr/>
        </p:nvSpPr>
        <p:spPr>
          <a:xfrm>
            <a:off x="1818152" y="2221915"/>
            <a:ext cx="736271" cy="9233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77E68703-4BB0-8033-05EE-DF47D5F51447}"/>
              </a:ext>
            </a:extLst>
          </p:cNvPr>
          <p:cNvCxnSpPr/>
          <p:nvPr/>
        </p:nvCxnSpPr>
        <p:spPr>
          <a:xfrm>
            <a:off x="5596759" y="2506717"/>
            <a:ext cx="4177862" cy="0"/>
          </a:xfrm>
          <a:prstGeom prst="line">
            <a:avLst/>
          </a:prstGeom>
          <a:ln>
            <a:solidFill>
              <a:srgbClr val="0070C0"/>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8260289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67AA7E-CEBB-BAFF-B94B-CF089458AEE3}"/>
              </a:ext>
            </a:extLst>
          </p:cNvPr>
          <p:cNvPicPr>
            <a:picLocks noChangeAspect="1"/>
          </p:cNvPicPr>
          <p:nvPr/>
        </p:nvPicPr>
        <p:blipFill>
          <a:blip r:embed="rId3"/>
          <a:stretch>
            <a:fillRect/>
          </a:stretch>
        </p:blipFill>
        <p:spPr>
          <a:xfrm>
            <a:off x="666980" y="154291"/>
            <a:ext cx="10858040" cy="6410706"/>
          </a:xfrm>
          <a:prstGeom prst="rect">
            <a:avLst/>
          </a:prstGeom>
        </p:spPr>
      </p:pic>
      <p:pic>
        <p:nvPicPr>
          <p:cNvPr id="2" name="Picture 1">
            <a:extLst>
              <a:ext uri="{FF2B5EF4-FFF2-40B4-BE49-F238E27FC236}">
                <a16:creationId xmlns:a16="http://schemas.microsoft.com/office/drawing/2014/main" id="{25DA1016-CE63-4F2C-A81B-5762FB3BE654}"/>
              </a:ext>
            </a:extLst>
          </p:cNvPr>
          <p:cNvPicPr>
            <a:picLocks noChangeAspect="1"/>
          </p:cNvPicPr>
          <p:nvPr/>
        </p:nvPicPr>
        <p:blipFill>
          <a:blip r:embed="rId4"/>
          <a:stretch>
            <a:fillRect/>
          </a:stretch>
        </p:blipFill>
        <p:spPr>
          <a:xfrm>
            <a:off x="136582" y="5684342"/>
            <a:ext cx="530398" cy="286537"/>
          </a:xfrm>
          <a:prstGeom prst="rect">
            <a:avLst/>
          </a:prstGeom>
        </p:spPr>
      </p:pic>
      <p:pic>
        <p:nvPicPr>
          <p:cNvPr id="4" name="Picture 3">
            <a:extLst>
              <a:ext uri="{FF2B5EF4-FFF2-40B4-BE49-F238E27FC236}">
                <a16:creationId xmlns:a16="http://schemas.microsoft.com/office/drawing/2014/main" id="{3C429433-6141-4AA4-A369-6D9BA8F6C622}"/>
              </a:ext>
            </a:extLst>
          </p:cNvPr>
          <p:cNvPicPr>
            <a:picLocks noChangeAspect="1"/>
          </p:cNvPicPr>
          <p:nvPr/>
        </p:nvPicPr>
        <p:blipFill>
          <a:blip r:embed="rId5"/>
          <a:stretch>
            <a:fillRect/>
          </a:stretch>
        </p:blipFill>
        <p:spPr>
          <a:xfrm>
            <a:off x="11576251" y="6242251"/>
            <a:ext cx="615749" cy="615749"/>
          </a:xfrm>
          <a:prstGeom prst="rect">
            <a:avLst/>
          </a:prstGeom>
        </p:spPr>
      </p:pic>
    </p:spTree>
    <p:extLst>
      <p:ext uri="{BB962C8B-B14F-4D97-AF65-F5344CB8AC3E}">
        <p14:creationId xmlns:p14="http://schemas.microsoft.com/office/powerpoint/2010/main" val="94156681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F9EE19-76D1-41DE-A72B-4E5AE9BDEE56}"/>
              </a:ext>
            </a:extLst>
          </p:cNvPr>
          <p:cNvPicPr>
            <a:picLocks noChangeAspect="1"/>
          </p:cNvPicPr>
          <p:nvPr/>
        </p:nvPicPr>
        <p:blipFill>
          <a:blip r:embed="rId2"/>
          <a:stretch>
            <a:fillRect/>
          </a:stretch>
        </p:blipFill>
        <p:spPr>
          <a:xfrm>
            <a:off x="11576251" y="6191781"/>
            <a:ext cx="615749" cy="615749"/>
          </a:xfrm>
          <a:prstGeom prst="rect">
            <a:avLst/>
          </a:prstGeom>
        </p:spPr>
      </p:pic>
      <p:pic>
        <p:nvPicPr>
          <p:cNvPr id="7" name="Picture 6">
            <a:extLst>
              <a:ext uri="{FF2B5EF4-FFF2-40B4-BE49-F238E27FC236}">
                <a16:creationId xmlns:a16="http://schemas.microsoft.com/office/drawing/2014/main" id="{6C2664FD-7C5F-C10B-8A03-27AFB3EEB4E8}"/>
              </a:ext>
            </a:extLst>
          </p:cNvPr>
          <p:cNvPicPr>
            <a:picLocks noChangeAspect="1"/>
          </p:cNvPicPr>
          <p:nvPr/>
        </p:nvPicPr>
        <p:blipFill>
          <a:blip r:embed="rId3"/>
          <a:stretch>
            <a:fillRect/>
          </a:stretch>
        </p:blipFill>
        <p:spPr>
          <a:xfrm>
            <a:off x="141889" y="1288288"/>
            <a:ext cx="11908221" cy="4281424"/>
          </a:xfrm>
          <a:prstGeom prst="rect">
            <a:avLst/>
          </a:prstGeom>
        </p:spPr>
      </p:pic>
    </p:spTree>
    <p:extLst>
      <p:ext uri="{BB962C8B-B14F-4D97-AF65-F5344CB8AC3E}">
        <p14:creationId xmlns:p14="http://schemas.microsoft.com/office/powerpoint/2010/main" val="406285825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9581A25-8007-466A-70CC-43101686BC9B}"/>
              </a:ext>
            </a:extLst>
          </p:cNvPr>
          <p:cNvPicPr>
            <a:picLocks noChangeAspect="1"/>
          </p:cNvPicPr>
          <p:nvPr/>
        </p:nvPicPr>
        <p:blipFill rotWithShape="1">
          <a:blip r:embed="rId2"/>
          <a:srcRect t="1205"/>
          <a:stretch/>
        </p:blipFill>
        <p:spPr>
          <a:xfrm>
            <a:off x="105558" y="1056290"/>
            <a:ext cx="11980884" cy="4804028"/>
          </a:xfrm>
          <a:prstGeom prst="rect">
            <a:avLst/>
          </a:prstGeom>
        </p:spPr>
      </p:pic>
      <p:pic>
        <p:nvPicPr>
          <p:cNvPr id="4" name="Picture 3">
            <a:extLst>
              <a:ext uri="{FF2B5EF4-FFF2-40B4-BE49-F238E27FC236}">
                <a16:creationId xmlns:a16="http://schemas.microsoft.com/office/drawing/2014/main" id="{09988695-2389-4E5B-AA25-E10CF93444D3}"/>
              </a:ext>
            </a:extLst>
          </p:cNvPr>
          <p:cNvPicPr>
            <a:picLocks noChangeAspect="1"/>
          </p:cNvPicPr>
          <p:nvPr/>
        </p:nvPicPr>
        <p:blipFill>
          <a:blip r:embed="rId3"/>
          <a:stretch>
            <a:fillRect/>
          </a:stretch>
        </p:blipFill>
        <p:spPr>
          <a:xfrm>
            <a:off x="11520833" y="6242251"/>
            <a:ext cx="615749" cy="615749"/>
          </a:xfrm>
          <a:prstGeom prst="rect">
            <a:avLst/>
          </a:prstGeom>
        </p:spPr>
      </p:pic>
    </p:spTree>
    <p:extLst>
      <p:ext uri="{BB962C8B-B14F-4D97-AF65-F5344CB8AC3E}">
        <p14:creationId xmlns:p14="http://schemas.microsoft.com/office/powerpoint/2010/main" val="31472903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250" dirty="0">
                <a:latin typeface="Arial"/>
                <a:cs typeface="Arial"/>
              </a:rPr>
              <a:t>What does ATFS do?</a:t>
            </a:r>
            <a:br>
              <a:rPr lang="en-US" sz="4250" dirty="0"/>
            </a:br>
            <a:br>
              <a:rPr lang="en-US" sz="4250" dirty="0"/>
            </a:br>
            <a:br>
              <a:rPr lang="en-US" sz="4250" dirty="0"/>
            </a:br>
            <a:r>
              <a:rPr lang="en-US" sz="4250" dirty="0">
                <a:latin typeface="Arial"/>
                <a:cs typeface="Arial"/>
              </a:rPr>
              <a:t>-</a:t>
            </a:r>
            <a:r>
              <a:rPr lang="en-US" sz="3600" dirty="0">
                <a:latin typeface="Arial"/>
                <a:cs typeface="Arial"/>
              </a:rPr>
              <a:t>We work on the ground.</a:t>
            </a:r>
            <a:br>
              <a:rPr lang="en-US" sz="3600" dirty="0"/>
            </a:br>
            <a:br>
              <a:rPr lang="en-US" sz="3600" dirty="0"/>
            </a:br>
            <a:r>
              <a:rPr lang="en-US" sz="3600" dirty="0">
                <a:latin typeface="Arial"/>
                <a:cs typeface="Arial"/>
              </a:rPr>
              <a:t>-We give people the tools they need.</a:t>
            </a:r>
            <a:br>
              <a:rPr lang="en-US" sz="3600" dirty="0"/>
            </a:br>
            <a:br>
              <a:rPr lang="en-US" sz="3600" dirty="0"/>
            </a:br>
            <a:r>
              <a:rPr lang="en-US" sz="3600" dirty="0">
                <a:latin typeface="Arial"/>
                <a:cs typeface="Arial"/>
              </a:rPr>
              <a:t>-We focus on the future.</a:t>
            </a:r>
            <a:br>
              <a:rPr lang="en-US" sz="3600" dirty="0"/>
            </a:br>
            <a:endParaRPr lang="en-US" sz="3600" dirty="0"/>
          </a:p>
        </p:txBody>
      </p:sp>
      <p:pic>
        <p:nvPicPr>
          <p:cNvPr id="6" name="Picture Placeholder 5">
            <a:extLst>
              <a:ext uri="{FF2B5EF4-FFF2-40B4-BE49-F238E27FC236}">
                <a16:creationId xmlns:a16="http://schemas.microsoft.com/office/drawing/2014/main" id="{B041877E-2946-4CD1-BCCC-74E4C0F990D5}"/>
              </a:ext>
            </a:extLst>
          </p:cNvPr>
          <p:cNvPicPr>
            <a:picLocks noGrp="1" noChangeAspect="1"/>
          </p:cNvPicPr>
          <p:nvPr>
            <p:ph type="pic" sz="quarter" idx="10"/>
          </p:nvPr>
        </p:nvPicPr>
        <p:blipFill rotWithShape="1">
          <a:blip r:embed="rId3"/>
          <a:srcRect t="20309" b="20309"/>
          <a:stretch/>
        </p:blipFill>
        <p:spPr/>
      </p:pic>
      <p:sp>
        <p:nvSpPr>
          <p:cNvPr id="4" name="Picture Placeholder 3"/>
          <p:cNvSpPr>
            <a:spLocks noGrp="1"/>
          </p:cNvSpPr>
          <p:nvPr>
            <p:ph type="pic" sz="quarter" idx="12"/>
          </p:nvPr>
        </p:nvSpPr>
        <p:spPr/>
        <p:txBody>
          <a:bodyPr/>
          <a:lstStyle/>
          <a:p>
            <a:endParaRPr lang="en-US"/>
          </a:p>
        </p:txBody>
      </p:sp>
    </p:spTree>
    <p:extLst>
      <p:ext uri="{BB962C8B-B14F-4D97-AF65-F5344CB8AC3E}">
        <p14:creationId xmlns:p14="http://schemas.microsoft.com/office/powerpoint/2010/main" val="66190939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556B29E-B76F-D9C3-6330-297FD948F262}"/>
              </a:ext>
            </a:extLst>
          </p:cNvPr>
          <p:cNvPicPr>
            <a:picLocks noChangeAspect="1"/>
          </p:cNvPicPr>
          <p:nvPr/>
        </p:nvPicPr>
        <p:blipFill>
          <a:blip r:embed="rId3"/>
          <a:stretch>
            <a:fillRect/>
          </a:stretch>
        </p:blipFill>
        <p:spPr>
          <a:xfrm>
            <a:off x="41413" y="0"/>
            <a:ext cx="12109174" cy="6858000"/>
          </a:xfrm>
          <a:prstGeom prst="rect">
            <a:avLst/>
          </a:prstGeom>
        </p:spPr>
      </p:pic>
      <p:sp>
        <p:nvSpPr>
          <p:cNvPr id="4" name="Oval 3">
            <a:extLst>
              <a:ext uri="{FF2B5EF4-FFF2-40B4-BE49-F238E27FC236}">
                <a16:creationId xmlns:a16="http://schemas.microsoft.com/office/drawing/2014/main" id="{BBB61761-F1E8-4323-963D-967C1390C003}"/>
              </a:ext>
            </a:extLst>
          </p:cNvPr>
          <p:cNvSpPr/>
          <p:nvPr/>
        </p:nvSpPr>
        <p:spPr>
          <a:xfrm>
            <a:off x="0" y="2105009"/>
            <a:ext cx="4999512" cy="70064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0CB0359-2E6A-4423-95B4-862DB88E82DB}"/>
              </a:ext>
            </a:extLst>
          </p:cNvPr>
          <p:cNvSpPr txBox="1"/>
          <p:nvPr/>
        </p:nvSpPr>
        <p:spPr>
          <a:xfrm>
            <a:off x="8894618" y="2057709"/>
            <a:ext cx="2743200" cy="923330"/>
          </a:xfrm>
          <a:prstGeom prst="rect">
            <a:avLst/>
          </a:prstGeom>
          <a:solidFill>
            <a:schemeClr val="bg1"/>
          </a:solidFill>
          <a:ln>
            <a:solidFill>
              <a:srgbClr val="FF0000"/>
            </a:solidFill>
          </a:ln>
        </p:spPr>
        <p:txBody>
          <a:bodyPr wrap="square" rtlCol="0">
            <a:spAutoFit/>
          </a:bodyPr>
          <a:lstStyle/>
          <a:p>
            <a:r>
              <a:rPr lang="en-US" dirty="0"/>
              <a:t>It is important to list a </a:t>
            </a:r>
            <a:r>
              <a:rPr lang="en-US" b="1" u="sng" dirty="0">
                <a:highlight>
                  <a:srgbClr val="FFFF00"/>
                </a:highlight>
              </a:rPr>
              <a:t>documented source </a:t>
            </a:r>
            <a:r>
              <a:rPr lang="en-US" dirty="0"/>
              <a:t>of information here.</a:t>
            </a:r>
          </a:p>
        </p:txBody>
      </p:sp>
      <p:cxnSp>
        <p:nvCxnSpPr>
          <p:cNvPr id="7" name="Straight Arrow Connector 6">
            <a:extLst>
              <a:ext uri="{FF2B5EF4-FFF2-40B4-BE49-F238E27FC236}">
                <a16:creationId xmlns:a16="http://schemas.microsoft.com/office/drawing/2014/main" id="{E1128826-0BC9-4E21-BEC0-D35BE74FBBE6}"/>
              </a:ext>
            </a:extLst>
          </p:cNvPr>
          <p:cNvCxnSpPr/>
          <p:nvPr/>
        </p:nvCxnSpPr>
        <p:spPr>
          <a:xfrm flipH="1">
            <a:off x="5177642" y="2457379"/>
            <a:ext cx="3621974"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A23DE942-3A98-407B-AB9D-25C6D64D6813}"/>
              </a:ext>
            </a:extLst>
          </p:cNvPr>
          <p:cNvPicPr>
            <a:picLocks noChangeAspect="1"/>
          </p:cNvPicPr>
          <p:nvPr/>
        </p:nvPicPr>
        <p:blipFill>
          <a:blip r:embed="rId4"/>
          <a:stretch>
            <a:fillRect/>
          </a:stretch>
        </p:blipFill>
        <p:spPr>
          <a:xfrm>
            <a:off x="11618026" y="6242251"/>
            <a:ext cx="615749" cy="615749"/>
          </a:xfrm>
          <a:prstGeom prst="rect">
            <a:avLst/>
          </a:prstGeom>
        </p:spPr>
      </p:pic>
    </p:spTree>
    <p:extLst>
      <p:ext uri="{BB962C8B-B14F-4D97-AF65-F5344CB8AC3E}">
        <p14:creationId xmlns:p14="http://schemas.microsoft.com/office/powerpoint/2010/main" val="249520843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C93AC49-029E-B469-FD22-CA0216800B7C}"/>
              </a:ext>
            </a:extLst>
          </p:cNvPr>
          <p:cNvPicPr>
            <a:picLocks noChangeAspect="1"/>
          </p:cNvPicPr>
          <p:nvPr/>
        </p:nvPicPr>
        <p:blipFill>
          <a:blip r:embed="rId2"/>
          <a:stretch>
            <a:fillRect/>
          </a:stretch>
        </p:blipFill>
        <p:spPr>
          <a:xfrm>
            <a:off x="10673" y="0"/>
            <a:ext cx="12170653" cy="6858000"/>
          </a:xfrm>
          <a:prstGeom prst="rect">
            <a:avLst/>
          </a:prstGeom>
        </p:spPr>
      </p:pic>
      <p:pic>
        <p:nvPicPr>
          <p:cNvPr id="5" name="Picture 4">
            <a:extLst>
              <a:ext uri="{FF2B5EF4-FFF2-40B4-BE49-F238E27FC236}">
                <a16:creationId xmlns:a16="http://schemas.microsoft.com/office/drawing/2014/main" id="{AF4278BA-1850-4FAD-A7D2-838893BB29D6}"/>
              </a:ext>
            </a:extLst>
          </p:cNvPr>
          <p:cNvPicPr>
            <a:picLocks noChangeAspect="1"/>
          </p:cNvPicPr>
          <p:nvPr/>
        </p:nvPicPr>
        <p:blipFill>
          <a:blip r:embed="rId3"/>
          <a:stretch>
            <a:fillRect/>
          </a:stretch>
        </p:blipFill>
        <p:spPr>
          <a:xfrm>
            <a:off x="11532708" y="6166229"/>
            <a:ext cx="615749" cy="615749"/>
          </a:xfrm>
          <a:prstGeom prst="rect">
            <a:avLst/>
          </a:prstGeom>
        </p:spPr>
      </p:pic>
    </p:spTree>
    <p:extLst>
      <p:ext uri="{BB962C8B-B14F-4D97-AF65-F5344CB8AC3E}">
        <p14:creationId xmlns:p14="http://schemas.microsoft.com/office/powerpoint/2010/main" val="423525914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E1659EA-5840-E285-40CA-6205854A8597}"/>
              </a:ext>
            </a:extLst>
          </p:cNvPr>
          <p:cNvPicPr>
            <a:picLocks noChangeAspect="1"/>
          </p:cNvPicPr>
          <p:nvPr/>
        </p:nvPicPr>
        <p:blipFill>
          <a:blip r:embed="rId3"/>
          <a:stretch>
            <a:fillRect/>
          </a:stretch>
        </p:blipFill>
        <p:spPr>
          <a:xfrm>
            <a:off x="268014" y="428238"/>
            <a:ext cx="11923986" cy="4296859"/>
          </a:xfrm>
          <a:prstGeom prst="rect">
            <a:avLst/>
          </a:prstGeom>
        </p:spPr>
      </p:pic>
      <p:sp>
        <p:nvSpPr>
          <p:cNvPr id="2" name="Oval 1">
            <a:extLst>
              <a:ext uri="{FF2B5EF4-FFF2-40B4-BE49-F238E27FC236}">
                <a16:creationId xmlns:a16="http://schemas.microsoft.com/office/drawing/2014/main" id="{2210BE40-63CA-4836-A168-BDB78988EBA9}"/>
              </a:ext>
            </a:extLst>
          </p:cNvPr>
          <p:cNvSpPr/>
          <p:nvPr/>
        </p:nvSpPr>
        <p:spPr>
          <a:xfrm>
            <a:off x="0" y="567560"/>
            <a:ext cx="7018317" cy="91557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210B364-0610-492C-B593-EC13E45BEC48}"/>
              </a:ext>
            </a:extLst>
          </p:cNvPr>
          <p:cNvSpPr txBox="1"/>
          <p:nvPr/>
        </p:nvSpPr>
        <p:spPr>
          <a:xfrm>
            <a:off x="558140" y="4940135"/>
            <a:ext cx="8277102" cy="646331"/>
          </a:xfrm>
          <a:prstGeom prst="rect">
            <a:avLst/>
          </a:prstGeom>
          <a:noFill/>
          <a:ln>
            <a:solidFill>
              <a:srgbClr val="FF0000"/>
            </a:solidFill>
          </a:ln>
        </p:spPr>
        <p:txBody>
          <a:bodyPr wrap="square" rtlCol="0">
            <a:spAutoFit/>
          </a:bodyPr>
          <a:lstStyle/>
          <a:p>
            <a:r>
              <a:rPr lang="en-US" dirty="0"/>
              <a:t>Forest of Recognized Importance</a:t>
            </a:r>
          </a:p>
          <a:p>
            <a:r>
              <a:rPr lang="en-US" dirty="0"/>
              <a:t>It is important to list any state specific </a:t>
            </a:r>
            <a:r>
              <a:rPr lang="en-US" b="1" u="sng" dirty="0">
                <a:highlight>
                  <a:srgbClr val="FFFF00"/>
                </a:highlight>
              </a:rPr>
              <a:t>documented resources </a:t>
            </a:r>
            <a:r>
              <a:rPr lang="en-US" dirty="0"/>
              <a:t>here- if applicable.</a:t>
            </a:r>
          </a:p>
        </p:txBody>
      </p:sp>
      <p:cxnSp>
        <p:nvCxnSpPr>
          <p:cNvPr id="6" name="Straight Arrow Connector 5">
            <a:extLst>
              <a:ext uri="{FF2B5EF4-FFF2-40B4-BE49-F238E27FC236}">
                <a16:creationId xmlns:a16="http://schemas.microsoft.com/office/drawing/2014/main" id="{67F026E7-4739-40F4-8E48-63BA20CB6B87}"/>
              </a:ext>
            </a:extLst>
          </p:cNvPr>
          <p:cNvCxnSpPr/>
          <p:nvPr/>
        </p:nvCxnSpPr>
        <p:spPr>
          <a:xfrm flipH="1" flipV="1">
            <a:off x="3063834" y="1698171"/>
            <a:ext cx="118753" cy="309946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73535B12-7EF5-4E76-A773-1A2F9CD10377}"/>
              </a:ext>
            </a:extLst>
          </p:cNvPr>
          <p:cNvPicPr>
            <a:picLocks noChangeAspect="1"/>
          </p:cNvPicPr>
          <p:nvPr/>
        </p:nvPicPr>
        <p:blipFill>
          <a:blip r:embed="rId4"/>
          <a:stretch>
            <a:fillRect/>
          </a:stretch>
        </p:blipFill>
        <p:spPr>
          <a:xfrm>
            <a:off x="11576251" y="6242251"/>
            <a:ext cx="615749" cy="615749"/>
          </a:xfrm>
          <a:prstGeom prst="rect">
            <a:avLst/>
          </a:prstGeom>
        </p:spPr>
      </p:pic>
    </p:spTree>
    <p:extLst>
      <p:ext uri="{BB962C8B-B14F-4D97-AF65-F5344CB8AC3E}">
        <p14:creationId xmlns:p14="http://schemas.microsoft.com/office/powerpoint/2010/main" val="189805847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95FF16F-6F59-6B7B-CA08-7E3BD44FD7E6}"/>
              </a:ext>
            </a:extLst>
          </p:cNvPr>
          <p:cNvPicPr>
            <a:picLocks noChangeAspect="1"/>
          </p:cNvPicPr>
          <p:nvPr/>
        </p:nvPicPr>
        <p:blipFill>
          <a:blip r:embed="rId2"/>
          <a:stretch>
            <a:fillRect/>
          </a:stretch>
        </p:blipFill>
        <p:spPr>
          <a:xfrm>
            <a:off x="560311" y="1851421"/>
            <a:ext cx="11148759" cy="4087370"/>
          </a:xfrm>
          <a:prstGeom prst="rect">
            <a:avLst/>
          </a:prstGeom>
        </p:spPr>
      </p:pic>
      <p:sp>
        <p:nvSpPr>
          <p:cNvPr id="2" name="Oval 1">
            <a:extLst>
              <a:ext uri="{FF2B5EF4-FFF2-40B4-BE49-F238E27FC236}">
                <a16:creationId xmlns:a16="http://schemas.microsoft.com/office/drawing/2014/main" id="{44CC9050-B965-49ED-9505-858E11FFD988}"/>
              </a:ext>
            </a:extLst>
          </p:cNvPr>
          <p:cNvSpPr/>
          <p:nvPr/>
        </p:nvSpPr>
        <p:spPr>
          <a:xfrm>
            <a:off x="289742" y="3241964"/>
            <a:ext cx="6268713" cy="65314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316F80C-2C65-4563-A2D0-9ADBF9C0E907}"/>
              </a:ext>
            </a:extLst>
          </p:cNvPr>
          <p:cNvSpPr txBox="1"/>
          <p:nvPr/>
        </p:nvSpPr>
        <p:spPr>
          <a:xfrm>
            <a:off x="9120249" y="3292746"/>
            <a:ext cx="2588821" cy="646331"/>
          </a:xfrm>
          <a:prstGeom prst="rect">
            <a:avLst/>
          </a:prstGeom>
          <a:noFill/>
          <a:ln>
            <a:solidFill>
              <a:srgbClr val="FF0000"/>
            </a:solidFill>
          </a:ln>
        </p:spPr>
        <p:txBody>
          <a:bodyPr wrap="square" rtlCol="0">
            <a:spAutoFit/>
          </a:bodyPr>
          <a:lstStyle/>
          <a:p>
            <a:r>
              <a:rPr lang="en-US" dirty="0"/>
              <a:t>If applicable, list a </a:t>
            </a:r>
            <a:r>
              <a:rPr lang="en-US" b="1" u="sng" dirty="0">
                <a:highlight>
                  <a:srgbClr val="FFFF00"/>
                </a:highlight>
              </a:rPr>
              <a:t>documented source</a:t>
            </a:r>
            <a:r>
              <a:rPr lang="en-US" dirty="0"/>
              <a:t>.</a:t>
            </a:r>
          </a:p>
        </p:txBody>
      </p:sp>
      <p:pic>
        <p:nvPicPr>
          <p:cNvPr id="5" name="Picture 4">
            <a:extLst>
              <a:ext uri="{FF2B5EF4-FFF2-40B4-BE49-F238E27FC236}">
                <a16:creationId xmlns:a16="http://schemas.microsoft.com/office/drawing/2014/main" id="{BCAE4D29-458E-4BD9-88F4-DC6EFF6AED6A}"/>
              </a:ext>
            </a:extLst>
          </p:cNvPr>
          <p:cNvPicPr>
            <a:picLocks noChangeAspect="1"/>
          </p:cNvPicPr>
          <p:nvPr/>
        </p:nvPicPr>
        <p:blipFill>
          <a:blip r:embed="rId3"/>
          <a:stretch>
            <a:fillRect/>
          </a:stretch>
        </p:blipFill>
        <p:spPr>
          <a:xfrm>
            <a:off x="11576251" y="6242251"/>
            <a:ext cx="615749" cy="615749"/>
          </a:xfrm>
          <a:prstGeom prst="rect">
            <a:avLst/>
          </a:prstGeom>
        </p:spPr>
      </p:pic>
    </p:spTree>
    <p:extLst>
      <p:ext uri="{BB962C8B-B14F-4D97-AF65-F5344CB8AC3E}">
        <p14:creationId xmlns:p14="http://schemas.microsoft.com/office/powerpoint/2010/main" val="242635909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ble&#10;&#10;Description automatically generated">
            <a:extLst>
              <a:ext uri="{FF2B5EF4-FFF2-40B4-BE49-F238E27FC236}">
                <a16:creationId xmlns:a16="http://schemas.microsoft.com/office/drawing/2014/main" id="{399628CB-08D6-4F83-8E99-63A748B665AC}"/>
              </a:ext>
            </a:extLst>
          </p:cNvPr>
          <p:cNvPicPr>
            <a:picLocks noChangeAspect="1"/>
          </p:cNvPicPr>
          <p:nvPr/>
        </p:nvPicPr>
        <p:blipFill rotWithShape="1">
          <a:blip r:embed="rId2">
            <a:extLst>
              <a:ext uri="{28A0092B-C50C-407E-A947-70E740481C1C}">
                <a14:useLocalDpi xmlns:a14="http://schemas.microsoft.com/office/drawing/2010/main" val="0"/>
              </a:ext>
            </a:extLst>
          </a:blip>
          <a:srcRect t="55632" b="16092"/>
          <a:stretch/>
        </p:blipFill>
        <p:spPr>
          <a:xfrm>
            <a:off x="215001" y="1277007"/>
            <a:ext cx="11761997" cy="4303985"/>
          </a:xfrm>
          <a:prstGeom prst="rect">
            <a:avLst/>
          </a:prstGeom>
        </p:spPr>
      </p:pic>
      <p:pic>
        <p:nvPicPr>
          <p:cNvPr id="2" name="Picture 1">
            <a:extLst>
              <a:ext uri="{FF2B5EF4-FFF2-40B4-BE49-F238E27FC236}">
                <a16:creationId xmlns:a16="http://schemas.microsoft.com/office/drawing/2014/main" id="{3CB7BC3A-6203-45E0-A5D0-1205E5AA698A}"/>
              </a:ext>
            </a:extLst>
          </p:cNvPr>
          <p:cNvPicPr>
            <a:picLocks noChangeAspect="1"/>
          </p:cNvPicPr>
          <p:nvPr/>
        </p:nvPicPr>
        <p:blipFill>
          <a:blip r:embed="rId3"/>
          <a:stretch>
            <a:fillRect/>
          </a:stretch>
        </p:blipFill>
        <p:spPr>
          <a:xfrm>
            <a:off x="11576251" y="6089956"/>
            <a:ext cx="615749" cy="615749"/>
          </a:xfrm>
          <a:prstGeom prst="rect">
            <a:avLst/>
          </a:prstGeom>
        </p:spPr>
      </p:pic>
    </p:spTree>
    <p:extLst>
      <p:ext uri="{BB962C8B-B14F-4D97-AF65-F5344CB8AC3E}">
        <p14:creationId xmlns:p14="http://schemas.microsoft.com/office/powerpoint/2010/main" val="64682203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021 Form- </a:t>
            </a:r>
            <a:br>
              <a:rPr lang="en-US" dirty="0"/>
            </a:br>
            <a:r>
              <a:rPr lang="en-US" dirty="0"/>
              <a:t>How to obtain a form?</a:t>
            </a:r>
          </a:p>
        </p:txBody>
      </p:sp>
      <p:sp>
        <p:nvSpPr>
          <p:cNvPr id="3" name="Content Placeholder 2"/>
          <p:cNvSpPr>
            <a:spLocks noGrp="1"/>
          </p:cNvSpPr>
          <p:nvPr>
            <p:ph idx="1"/>
          </p:nvPr>
        </p:nvSpPr>
        <p:spPr>
          <a:xfrm>
            <a:off x="289814" y="2352302"/>
            <a:ext cx="5627087" cy="3604591"/>
          </a:xfrm>
        </p:spPr>
        <p:txBody>
          <a:bodyPr>
            <a:normAutofit/>
          </a:bodyPr>
          <a:lstStyle/>
          <a:p>
            <a:r>
              <a:rPr lang="en-US" dirty="0"/>
              <a:t>Online- </a:t>
            </a:r>
          </a:p>
          <a:p>
            <a:pPr lvl="1"/>
            <a:r>
              <a:rPr lang="en-US" dirty="0"/>
              <a:t>Inspector’s Corner</a:t>
            </a:r>
          </a:p>
          <a:p>
            <a:pPr lvl="1"/>
            <a:r>
              <a:rPr lang="en-US" dirty="0"/>
              <a:t>Database</a:t>
            </a:r>
          </a:p>
          <a:p>
            <a:pPr lvl="1"/>
            <a:r>
              <a:rPr lang="en-US" dirty="0">
                <a:solidFill>
                  <a:srgbClr val="FF0000"/>
                </a:solidFill>
              </a:rPr>
              <a:t>Local State Committee guidelines</a:t>
            </a:r>
          </a:p>
          <a:p>
            <a:endParaRPr lang="en-US" dirty="0"/>
          </a:p>
          <a:p>
            <a:endParaRPr lang="en-US" dirty="0"/>
          </a:p>
          <a:p>
            <a:endParaRPr lang="en-US" dirty="0"/>
          </a:p>
        </p:txBody>
      </p:sp>
      <p:pic>
        <p:nvPicPr>
          <p:cNvPr id="5" name="Picture Placeholder 4">
            <a:extLst>
              <a:ext uri="{FF2B5EF4-FFF2-40B4-BE49-F238E27FC236}">
                <a16:creationId xmlns:a16="http://schemas.microsoft.com/office/drawing/2014/main" id="{47FEA1FF-0E31-4153-AE8B-529EBB909BA2}"/>
              </a:ext>
            </a:extLst>
          </p:cNvPr>
          <p:cNvPicPr>
            <a:picLocks noGrp="1" noChangeAspect="1"/>
          </p:cNvPicPr>
          <p:nvPr>
            <p:ph type="pic" sz="quarter" idx="10"/>
          </p:nvPr>
        </p:nvPicPr>
        <p:blipFill>
          <a:blip r:embed="rId3"/>
          <a:srcRect t="3244" b="3244"/>
          <a:stretch>
            <a:fillRect/>
          </a:stretch>
        </p:blipFill>
        <p:spPr>
          <a:xfrm>
            <a:off x="6384807" y="901106"/>
            <a:ext cx="5406887" cy="5055787"/>
          </a:xfrm>
          <a:prstGeom prst="rect">
            <a:avLst/>
          </a:prstGeom>
        </p:spPr>
      </p:pic>
      <p:pic>
        <p:nvPicPr>
          <p:cNvPr id="6" name="Picture Placeholder 5">
            <a:extLst>
              <a:ext uri="{FF2B5EF4-FFF2-40B4-BE49-F238E27FC236}">
                <a16:creationId xmlns:a16="http://schemas.microsoft.com/office/drawing/2014/main" id="{FE3677CC-A29C-4F4F-BE82-F432721AA150}"/>
              </a:ext>
            </a:extLst>
          </p:cNvPr>
          <p:cNvPicPr>
            <a:picLocks noGrp="1" noChangeAspect="1"/>
          </p:cNvPicPr>
          <p:nvPr>
            <p:ph type="pic" sz="quarter" idx="12"/>
          </p:nvPr>
        </p:nvPicPr>
        <p:blipFill>
          <a:blip r:embed="rId4"/>
          <a:srcRect l="342" r="342"/>
          <a:stretch>
            <a:fillRect/>
          </a:stretch>
        </p:blipFill>
        <p:spPr>
          <a:prstGeom prst="rect">
            <a:avLst/>
          </a:prstGeom>
        </p:spPr>
      </p:pic>
    </p:spTree>
    <p:extLst>
      <p:ext uri="{BB962C8B-B14F-4D97-AF65-F5344CB8AC3E}">
        <p14:creationId xmlns:p14="http://schemas.microsoft.com/office/powerpoint/2010/main" val="163339514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021 Form- </a:t>
            </a:r>
            <a:br>
              <a:rPr lang="en-US" dirty="0"/>
            </a:br>
            <a:r>
              <a:rPr lang="en-US" dirty="0"/>
              <a:t>How to submit a form?</a:t>
            </a:r>
          </a:p>
        </p:txBody>
      </p:sp>
      <p:sp>
        <p:nvSpPr>
          <p:cNvPr id="3" name="Content Placeholder 2"/>
          <p:cNvSpPr>
            <a:spLocks noGrp="1"/>
          </p:cNvSpPr>
          <p:nvPr>
            <p:ph idx="1"/>
          </p:nvPr>
        </p:nvSpPr>
        <p:spPr>
          <a:xfrm>
            <a:off x="232305" y="1863472"/>
            <a:ext cx="5857124" cy="3748364"/>
          </a:xfrm>
        </p:spPr>
        <p:txBody>
          <a:bodyPr vert="horz" lIns="91440" tIns="45720" rIns="91440" bIns="45720" rtlCol="0" anchor="t">
            <a:normAutofit lnSpcReduction="10000"/>
          </a:bodyPr>
          <a:lstStyle/>
          <a:p>
            <a:r>
              <a:rPr lang="en-US" dirty="0"/>
              <a:t>Direct Entry</a:t>
            </a:r>
            <a:endParaRPr lang="en-US" dirty="0">
              <a:cs typeface="Calibri"/>
            </a:endParaRPr>
          </a:p>
          <a:p>
            <a:pPr lvl="1"/>
            <a:r>
              <a:rPr lang="en-US" dirty="0">
                <a:cs typeface="Calibri"/>
              </a:rPr>
              <a:t>Inspectors may enter the inspections directly into the ATFS Database and submit for approval.</a:t>
            </a:r>
          </a:p>
          <a:p>
            <a:r>
              <a:rPr lang="en-US" dirty="0"/>
              <a:t>Email</a:t>
            </a:r>
            <a:endParaRPr lang="en-US" dirty="0">
              <a:cs typeface="Calibri"/>
            </a:endParaRPr>
          </a:p>
          <a:p>
            <a:pPr lvl="1"/>
            <a:r>
              <a:rPr lang="en-US" dirty="0">
                <a:cs typeface="Calibri"/>
              </a:rPr>
              <a:t>Send the writable PDF to </a:t>
            </a:r>
            <a:r>
              <a:rPr lang="en-US" dirty="0">
                <a:solidFill>
                  <a:schemeClr val="accent4">
                    <a:lumMod val="40000"/>
                    <a:lumOff val="60000"/>
                  </a:schemeClr>
                </a:solidFill>
                <a:cs typeface="Calibri"/>
                <a:hlinkClick r:id="rId3">
                  <a:extLst>
                    <a:ext uri="{A12FA001-AC4F-418D-AE19-62706E023703}">
                      <ahyp:hlinkClr xmlns:ahyp="http://schemas.microsoft.com/office/drawing/2018/hyperlinkcolor" val="tx"/>
                    </a:ext>
                  </a:extLst>
                </a:hlinkClick>
              </a:rPr>
              <a:t>inspectors@forestfoundation.org</a:t>
            </a:r>
            <a:r>
              <a:rPr lang="en-US" dirty="0">
                <a:cs typeface="Calibri"/>
              </a:rPr>
              <a:t>.</a:t>
            </a:r>
          </a:p>
          <a:p>
            <a:pPr lvl="1"/>
            <a:r>
              <a:rPr lang="en-US" dirty="0">
                <a:solidFill>
                  <a:srgbClr val="FFFFFF"/>
                </a:solidFill>
                <a:cs typeface="Calibri"/>
              </a:rPr>
              <a:t>Subject line must contain "upload 021"</a:t>
            </a:r>
          </a:p>
          <a:p>
            <a:pPr marL="457200" lvl="1" indent="0">
              <a:buNone/>
            </a:pPr>
            <a:endParaRPr lang="en-US" dirty="0">
              <a:cs typeface="Calibri"/>
            </a:endParaRPr>
          </a:p>
          <a:p>
            <a:pPr marL="228600" lvl="1"/>
            <a:r>
              <a:rPr lang="en-US" sz="2800" dirty="0">
                <a:solidFill>
                  <a:srgbClr val="FF0000"/>
                </a:solidFill>
              </a:rPr>
              <a:t>Local State Committee guidelines</a:t>
            </a:r>
            <a:endParaRPr lang="en-US" sz="2800" dirty="0">
              <a:solidFill>
                <a:srgbClr val="FFFFFF"/>
              </a:solidFill>
              <a:cs typeface="Calibri" panose="020F0502020204030204"/>
            </a:endParaRPr>
          </a:p>
          <a:p>
            <a:endParaRPr lang="en-US" dirty="0"/>
          </a:p>
          <a:p>
            <a:endParaRPr lang="en-US" dirty="0"/>
          </a:p>
          <a:p>
            <a:endParaRPr lang="en-US" dirty="0"/>
          </a:p>
        </p:txBody>
      </p:sp>
      <p:pic>
        <p:nvPicPr>
          <p:cNvPr id="5" name="Picture Placeholder 4">
            <a:extLst>
              <a:ext uri="{FF2B5EF4-FFF2-40B4-BE49-F238E27FC236}">
                <a16:creationId xmlns:a16="http://schemas.microsoft.com/office/drawing/2014/main" id="{47FEA1FF-0E31-4153-AE8B-529EBB909BA2}"/>
              </a:ext>
            </a:extLst>
          </p:cNvPr>
          <p:cNvPicPr>
            <a:picLocks noGrp="1" noChangeAspect="1"/>
          </p:cNvPicPr>
          <p:nvPr>
            <p:ph type="pic" sz="quarter" idx="10"/>
          </p:nvPr>
        </p:nvPicPr>
        <p:blipFill>
          <a:blip r:embed="rId4"/>
          <a:srcRect t="3244" b="3244"/>
          <a:stretch>
            <a:fillRect/>
          </a:stretch>
        </p:blipFill>
        <p:spPr>
          <a:xfrm>
            <a:off x="6758618" y="901106"/>
            <a:ext cx="5033076" cy="4710731"/>
          </a:xfrm>
          <a:prstGeom prst="rect">
            <a:avLst/>
          </a:prstGeom>
        </p:spPr>
      </p:pic>
      <p:pic>
        <p:nvPicPr>
          <p:cNvPr id="6" name="Picture Placeholder 5">
            <a:extLst>
              <a:ext uri="{FF2B5EF4-FFF2-40B4-BE49-F238E27FC236}">
                <a16:creationId xmlns:a16="http://schemas.microsoft.com/office/drawing/2014/main" id="{FE3677CC-A29C-4F4F-BE82-F432721AA150}"/>
              </a:ext>
            </a:extLst>
          </p:cNvPr>
          <p:cNvPicPr>
            <a:picLocks noGrp="1" noChangeAspect="1"/>
          </p:cNvPicPr>
          <p:nvPr>
            <p:ph type="pic" sz="quarter" idx="12"/>
          </p:nvPr>
        </p:nvPicPr>
        <p:blipFill>
          <a:blip r:embed="rId5"/>
          <a:srcRect l="342" r="342"/>
          <a:stretch>
            <a:fillRect/>
          </a:stretch>
        </p:blipFill>
        <p:spPr>
          <a:prstGeom prst="rect">
            <a:avLst/>
          </a:prstGeom>
        </p:spPr>
      </p:pic>
    </p:spTree>
    <p:extLst>
      <p:ext uri="{BB962C8B-B14F-4D97-AF65-F5344CB8AC3E}">
        <p14:creationId xmlns:p14="http://schemas.microsoft.com/office/powerpoint/2010/main" val="378051196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2204192" cy="688316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52683" y="5455109"/>
            <a:ext cx="1292352" cy="1155875"/>
          </a:xfrm>
          <a:prstGeom prst="rect">
            <a:avLst/>
          </a:prstGeom>
          <a:effectLst>
            <a:outerShdw blurRad="50800" dist="76200" dir="2700000" algn="tl" rotWithShape="0">
              <a:prstClr val="black">
                <a:alpha val="40000"/>
              </a:prstClr>
            </a:outerShdw>
          </a:effectLst>
        </p:spPr>
      </p:pic>
      <p:sp>
        <p:nvSpPr>
          <p:cNvPr id="4" name="Title 1"/>
          <p:cNvSpPr txBox="1">
            <a:spLocks/>
          </p:cNvSpPr>
          <p:nvPr/>
        </p:nvSpPr>
        <p:spPr>
          <a:xfrm>
            <a:off x="779460" y="5455389"/>
            <a:ext cx="8313024" cy="1129024"/>
          </a:xfrm>
          <a:prstGeom prst="rect">
            <a:avLst/>
          </a:prstGeom>
        </p:spPr>
        <p:txBody>
          <a:bodyPr anchor="t">
            <a:normAutofit fontScale="85000" lnSpcReduction="20000"/>
          </a:bodyPr>
          <a:lstStyle>
            <a:lvl1pPr algn="l" defTabSz="685800" rtl="0" eaLnBrk="1" latinLnBrk="0" hangingPunct="1">
              <a:lnSpc>
                <a:spcPct val="90000"/>
              </a:lnSpc>
              <a:spcBef>
                <a:spcPct val="0"/>
              </a:spcBef>
              <a:buNone/>
              <a:defRPr sz="4000" b="1" i="0" kern="1200">
                <a:solidFill>
                  <a:schemeClr val="bg1"/>
                </a:solidFill>
                <a:effectLst>
                  <a:outerShdw blurRad="50800" dist="76200" dir="2700000" algn="tl" rotWithShape="0">
                    <a:prstClr val="black">
                      <a:alpha val="40000"/>
                    </a:prstClr>
                  </a:outerShdw>
                </a:effectLst>
                <a:latin typeface="Arial" charset="0"/>
                <a:ea typeface="Arial" charset="0"/>
                <a:cs typeface="Arial" charset="0"/>
              </a:defRPr>
            </a:lvl1pPr>
          </a:lstStyle>
          <a:p>
            <a:r>
              <a:rPr lang="en-US" sz="5333" dirty="0"/>
              <a:t>Benefits, Tools, and Resources</a:t>
            </a:r>
          </a:p>
        </p:txBody>
      </p:sp>
      <p:cxnSp>
        <p:nvCxnSpPr>
          <p:cNvPr id="5" name="Straight Connector 4"/>
          <p:cNvCxnSpPr/>
          <p:nvPr/>
        </p:nvCxnSpPr>
        <p:spPr>
          <a:xfrm>
            <a:off x="933449" y="5226724"/>
            <a:ext cx="792480" cy="0"/>
          </a:xfrm>
          <a:prstGeom prst="line">
            <a:avLst/>
          </a:prstGeom>
          <a:ln w="76200">
            <a:solidFill>
              <a:srgbClr val="FFCE00"/>
            </a:solidFill>
          </a:ln>
        </p:spPr>
        <p:style>
          <a:lnRef idx="1">
            <a:schemeClr val="accent1"/>
          </a:lnRef>
          <a:fillRef idx="0">
            <a:schemeClr val="accent1"/>
          </a:fillRef>
          <a:effectRef idx="0">
            <a:schemeClr val="accent1"/>
          </a:effectRef>
          <a:fontRef idx="minor">
            <a:schemeClr val="tx1"/>
          </a:fontRef>
        </p:style>
      </p:cxnSp>
      <p:sp>
        <p:nvSpPr>
          <p:cNvPr id="6" name="Picture Placeholder 5"/>
          <p:cNvSpPr txBox="1">
            <a:spLocks/>
          </p:cNvSpPr>
          <p:nvPr/>
        </p:nvSpPr>
        <p:spPr>
          <a:xfrm>
            <a:off x="9335709" y="5513137"/>
            <a:ext cx="1070008" cy="1071276"/>
          </a:xfrm>
          <a:prstGeom prst="rect">
            <a:avLst/>
          </a:prstGeom>
          <a:effectLst>
            <a:outerShdw blurRad="50800" dist="76200" dir="2700000" algn="tl" rotWithShape="0">
              <a:prstClr val="black">
                <a:alpha val="40000"/>
              </a:prstClr>
            </a:outerShdw>
          </a:effectLst>
        </p:spPr>
        <p:txBody>
          <a:bodyPr vert="horz" lIns="121920" tIns="60960" rIns="121920" bIns="60960" rtlCol="0" anchor="ctr">
            <a:normAutofit/>
          </a:bodyPr>
          <a:lstStyle>
            <a:defPPr>
              <a:defRPr lang="en-US"/>
            </a:defPPr>
            <a:lvl1pPr marL="0" indent="0" algn="ctr" defTabSz="685800" rtl="0" eaLnBrk="1" latinLnBrk="0" hangingPunct="1">
              <a:buNone/>
              <a:defRPr sz="1400" kern="1200">
                <a:solidFill>
                  <a:schemeClr val="bg1"/>
                </a:solidFill>
                <a:latin typeface="Arial" panose="020B0604020202020204" pitchFamily="34" charset="0"/>
                <a:ea typeface="+mn-ea"/>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867" dirty="0"/>
              <a:t>Logo</a:t>
            </a:r>
          </a:p>
        </p:txBody>
      </p:sp>
      <p:pic>
        <p:nvPicPr>
          <p:cNvPr id="7" name="Picture 6">
            <a:extLst>
              <a:ext uri="{FF2B5EF4-FFF2-40B4-BE49-F238E27FC236}">
                <a16:creationId xmlns:a16="http://schemas.microsoft.com/office/drawing/2014/main" id="{14CA2211-9790-4888-A25C-ABE72CDFAB9C}"/>
              </a:ext>
            </a:extLst>
          </p:cNvPr>
          <p:cNvPicPr>
            <a:picLocks noChangeAspect="1"/>
          </p:cNvPicPr>
          <p:nvPr/>
        </p:nvPicPr>
        <p:blipFill>
          <a:blip r:embed="rId5"/>
          <a:stretch>
            <a:fillRect/>
          </a:stretch>
        </p:blipFill>
        <p:spPr>
          <a:xfrm>
            <a:off x="9429638" y="5410249"/>
            <a:ext cx="1219305" cy="1219305"/>
          </a:xfrm>
          <a:prstGeom prst="rect">
            <a:avLst/>
          </a:prstGeom>
        </p:spPr>
      </p:pic>
    </p:spTree>
    <p:extLst>
      <p:ext uri="{BB962C8B-B14F-4D97-AF65-F5344CB8AC3E}">
        <p14:creationId xmlns:p14="http://schemas.microsoft.com/office/powerpoint/2010/main" val="266423564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Landowner Benefits</a:t>
            </a:r>
            <a:endParaRPr lang="en-US" dirty="0"/>
          </a:p>
        </p:txBody>
      </p:sp>
      <p:pic>
        <p:nvPicPr>
          <p:cNvPr id="7" name="Picture Placeholder 6" descr="Two men in a field&#10;&#10;Description automatically generated with low confidence">
            <a:extLst>
              <a:ext uri="{FF2B5EF4-FFF2-40B4-BE49-F238E27FC236}">
                <a16:creationId xmlns:a16="http://schemas.microsoft.com/office/drawing/2014/main" id="{09D06C90-B2E4-4EE4-B5EA-75E560C0D58D}"/>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6571" r="16571"/>
          <a:stretch>
            <a:fillRect/>
          </a:stretch>
        </p:blipFill>
        <p:spPr/>
      </p:pic>
      <p:sp>
        <p:nvSpPr>
          <p:cNvPr id="4" name="Content Placeholder 3"/>
          <p:cNvSpPr>
            <a:spLocks noGrp="1"/>
          </p:cNvSpPr>
          <p:nvPr>
            <p:ph idx="1"/>
          </p:nvPr>
        </p:nvSpPr>
        <p:spPr>
          <a:xfrm>
            <a:off x="486583" y="1851950"/>
            <a:ext cx="5591748" cy="4385408"/>
          </a:xfrm>
        </p:spPr>
        <p:txBody>
          <a:bodyPr/>
          <a:lstStyle/>
          <a:p>
            <a:pPr marL="342900" marR="0" lvl="0" indent="-342900" algn="l" defTabSz="914400" rtl="0" eaLnBrk="0" fontAlgn="base" latinLnBrk="0" hangingPunct="0">
              <a:lnSpc>
                <a:spcPct val="100000"/>
              </a:lnSpc>
              <a:spcBef>
                <a:spcPct val="20000"/>
              </a:spcBef>
              <a:spcAft>
                <a:spcPct val="0"/>
              </a:spcAft>
              <a:buClr>
                <a:prstClr val="black"/>
              </a:buClr>
              <a:buSzTx/>
              <a:buFontTx/>
              <a:buChar char="•"/>
              <a:tabLst/>
              <a:defRPr/>
            </a:pPr>
            <a:r>
              <a:rPr kumimoji="0" lang="en-US" altLang="en-US" sz="30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Education</a:t>
            </a:r>
          </a:p>
          <a:p>
            <a:pPr marL="342900" marR="0" lvl="0" indent="-342900" algn="l" defTabSz="914400" rtl="0" eaLnBrk="0" fontAlgn="base" latinLnBrk="0" hangingPunct="0">
              <a:lnSpc>
                <a:spcPct val="100000"/>
              </a:lnSpc>
              <a:spcBef>
                <a:spcPct val="20000"/>
              </a:spcBef>
              <a:spcAft>
                <a:spcPct val="0"/>
              </a:spcAft>
              <a:buClr>
                <a:prstClr val="black"/>
              </a:buClr>
              <a:buSzTx/>
              <a:buFontTx/>
              <a:buChar char="•"/>
              <a:tabLst/>
              <a:defRPr/>
            </a:pPr>
            <a:r>
              <a:rPr kumimoji="0" lang="en-US" altLang="en-US" sz="30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Information</a:t>
            </a:r>
          </a:p>
          <a:p>
            <a:pPr marL="342900" marR="0" lvl="0" indent="-342900" algn="l" defTabSz="914400" rtl="0" eaLnBrk="0" fontAlgn="base" latinLnBrk="0" hangingPunct="0">
              <a:lnSpc>
                <a:spcPct val="100000"/>
              </a:lnSpc>
              <a:spcBef>
                <a:spcPct val="20000"/>
              </a:spcBef>
              <a:spcAft>
                <a:spcPct val="0"/>
              </a:spcAft>
              <a:buClr>
                <a:prstClr val="black"/>
              </a:buClr>
              <a:buSzTx/>
              <a:buFontTx/>
              <a:buChar char="•"/>
              <a:tabLst/>
              <a:defRPr/>
            </a:pPr>
            <a:r>
              <a:rPr kumimoji="0" lang="en-US" altLang="en-US" sz="30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Communication</a:t>
            </a:r>
          </a:p>
          <a:p>
            <a:pPr marL="342900" marR="0" lvl="0" indent="-342900" algn="l" defTabSz="914400" rtl="0" eaLnBrk="0" fontAlgn="base" latinLnBrk="0" hangingPunct="0">
              <a:lnSpc>
                <a:spcPct val="100000"/>
              </a:lnSpc>
              <a:spcBef>
                <a:spcPct val="20000"/>
              </a:spcBef>
              <a:spcAft>
                <a:spcPct val="0"/>
              </a:spcAft>
              <a:buClr>
                <a:prstClr val="black"/>
              </a:buClr>
              <a:buSzTx/>
              <a:buFontTx/>
              <a:buChar char="•"/>
              <a:tabLst/>
              <a:defRPr/>
            </a:pPr>
            <a:r>
              <a:rPr kumimoji="0" lang="en-US" altLang="en-US" sz="30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Community</a:t>
            </a:r>
          </a:p>
          <a:p>
            <a:pPr marL="342900" marR="0" lvl="0" indent="-342900" algn="l" defTabSz="914400" rtl="0" eaLnBrk="0" fontAlgn="base" latinLnBrk="0" hangingPunct="0">
              <a:lnSpc>
                <a:spcPct val="100000"/>
              </a:lnSpc>
              <a:spcBef>
                <a:spcPct val="20000"/>
              </a:spcBef>
              <a:spcAft>
                <a:spcPct val="0"/>
              </a:spcAft>
              <a:buClr>
                <a:prstClr val="black"/>
              </a:buClr>
              <a:buSzTx/>
              <a:buFontTx/>
              <a:buChar char="•"/>
              <a:tabLst/>
              <a:defRPr/>
            </a:pPr>
            <a:r>
              <a:rPr kumimoji="0" lang="en-US" altLang="en-US" sz="30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Certification</a:t>
            </a:r>
          </a:p>
          <a:p>
            <a:pPr marL="342900" marR="0" lvl="0" indent="-342900" algn="l" defTabSz="914400" rtl="0" eaLnBrk="0" fontAlgn="base" latinLnBrk="0" hangingPunct="0">
              <a:lnSpc>
                <a:spcPct val="100000"/>
              </a:lnSpc>
              <a:spcBef>
                <a:spcPct val="20000"/>
              </a:spcBef>
              <a:spcAft>
                <a:spcPct val="0"/>
              </a:spcAft>
              <a:buClr>
                <a:prstClr val="black"/>
              </a:buClr>
              <a:buSzTx/>
              <a:buFontTx/>
              <a:buChar char="•"/>
              <a:tabLst/>
              <a:defRPr/>
            </a:pPr>
            <a:r>
              <a:rPr kumimoji="0" lang="en-US" altLang="en-US" sz="30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Representation</a:t>
            </a:r>
            <a:endParaRPr lang="en-US" dirty="0">
              <a:latin typeface="Calibri" panose="020F0502020204030204" pitchFamily="34" charset="0"/>
              <a:cs typeface="Calibri" panose="020F0502020204030204" pitchFamily="34" charset="0"/>
            </a:endParaRPr>
          </a:p>
        </p:txBody>
      </p:sp>
      <p:pic>
        <p:nvPicPr>
          <p:cNvPr id="6" name="Picture Placeholder 5">
            <a:extLst>
              <a:ext uri="{FF2B5EF4-FFF2-40B4-BE49-F238E27FC236}">
                <a16:creationId xmlns:a16="http://schemas.microsoft.com/office/drawing/2014/main" id="{AE2508D8-C146-4F81-A5C4-CB0A568D3BB2}"/>
              </a:ext>
            </a:extLst>
          </p:cNvPr>
          <p:cNvPicPr>
            <a:picLocks noGrp="1" noChangeAspect="1"/>
          </p:cNvPicPr>
          <p:nvPr>
            <p:ph type="pic" sz="quarter" idx="12"/>
          </p:nvPr>
        </p:nvPicPr>
        <p:blipFill>
          <a:blip r:embed="rId4"/>
          <a:srcRect l="342" r="342"/>
          <a:stretch>
            <a:fillRect/>
          </a:stretch>
        </p:blipFill>
        <p:spPr>
          <a:prstGeom prst="rect">
            <a:avLst/>
          </a:prstGeom>
        </p:spPr>
      </p:pic>
    </p:spTree>
    <p:extLst>
      <p:ext uri="{BB962C8B-B14F-4D97-AF65-F5344CB8AC3E}">
        <p14:creationId xmlns:p14="http://schemas.microsoft.com/office/powerpoint/2010/main" val="104475576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Tree Farm Signs</a:t>
            </a:r>
          </a:p>
        </p:txBody>
      </p:sp>
      <p:sp>
        <p:nvSpPr>
          <p:cNvPr id="4" name="Content Placeholder 3"/>
          <p:cNvSpPr>
            <a:spLocks noGrp="1"/>
          </p:cNvSpPr>
          <p:nvPr>
            <p:ph idx="1"/>
          </p:nvPr>
        </p:nvSpPr>
        <p:spPr>
          <a:xfrm>
            <a:off x="135484" y="2300605"/>
            <a:ext cx="5960516" cy="4385408"/>
          </a:xfrm>
        </p:spPr>
        <p:txBody>
          <a:bodyPr>
            <a:normAutofit/>
          </a:bodyPr>
          <a:lstStyle/>
          <a:p>
            <a:pPr marL="0" marR="0" lvl="0" indent="0" algn="l" defTabSz="914400" rtl="0" eaLnBrk="0" fontAlgn="base" latinLnBrk="0" hangingPunct="0">
              <a:lnSpc>
                <a:spcPct val="100000"/>
              </a:lnSpc>
              <a:spcBef>
                <a:spcPct val="20000"/>
              </a:spcBef>
              <a:spcAft>
                <a:spcPct val="0"/>
              </a:spcAft>
              <a:buClr>
                <a:prstClr val="black"/>
              </a:buClr>
              <a:buSzTx/>
              <a:buNone/>
              <a:tabLst/>
              <a:defRPr/>
            </a:pPr>
            <a:r>
              <a:rPr kumimoji="0" lang="en-US" altLang="en-US" sz="30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Landowners can purchase additional signs:</a:t>
            </a:r>
          </a:p>
          <a:p>
            <a:pPr marL="0" marR="0" lvl="0" indent="0" algn="l" defTabSz="914400" rtl="0" eaLnBrk="0" fontAlgn="base" latinLnBrk="0" hangingPunct="0">
              <a:lnSpc>
                <a:spcPct val="100000"/>
              </a:lnSpc>
              <a:spcBef>
                <a:spcPct val="20000"/>
              </a:spcBef>
              <a:spcAft>
                <a:spcPct val="0"/>
              </a:spcAft>
              <a:buClr>
                <a:prstClr val="black"/>
              </a:buClr>
              <a:buSzTx/>
              <a:buNone/>
              <a:tabLst/>
              <a:defRPr/>
            </a:pPr>
            <a:r>
              <a:rPr kumimoji="0" lang="en-US" altLang="en-US" sz="30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hlinkClick r:id="rId3"/>
              </a:rPr>
              <a:t>www.treefarmsystem.org/atfssigns</a:t>
            </a:r>
            <a:endParaRPr kumimoji="0" lang="en-US" altLang="en-US" sz="30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a:p>
            <a:pPr marL="0" marR="0" lvl="0" indent="0" algn="l" defTabSz="914400" rtl="0" eaLnBrk="0" fontAlgn="base" latinLnBrk="0" hangingPunct="0">
              <a:lnSpc>
                <a:spcPct val="100000"/>
              </a:lnSpc>
              <a:spcBef>
                <a:spcPct val="20000"/>
              </a:spcBef>
              <a:spcAft>
                <a:spcPct val="0"/>
              </a:spcAft>
              <a:buClr>
                <a:prstClr val="black"/>
              </a:buClr>
              <a:buSzTx/>
              <a:buNone/>
              <a:tabLst/>
              <a:defRPr/>
            </a:pPr>
            <a:endParaRPr kumimoji="0" lang="en-US" altLang="en-US" sz="30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a:p>
            <a:pPr marL="342900" marR="0" lvl="0" indent="-342900" algn="l" defTabSz="914400" rtl="0" eaLnBrk="0" fontAlgn="base" latinLnBrk="0" hangingPunct="0">
              <a:lnSpc>
                <a:spcPct val="100000"/>
              </a:lnSpc>
              <a:spcBef>
                <a:spcPct val="20000"/>
              </a:spcBef>
              <a:spcAft>
                <a:spcPct val="0"/>
              </a:spcAft>
              <a:buClr>
                <a:prstClr val="black"/>
              </a:buClr>
              <a:buSzTx/>
              <a:buFontTx/>
              <a:buChar char="•"/>
              <a:tabLst/>
              <a:defRPr/>
            </a:pPr>
            <a:endParaRPr kumimoji="0" lang="en-US" altLang="en-US" sz="30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pic>
        <p:nvPicPr>
          <p:cNvPr id="6" name="Picture Placeholder 5">
            <a:extLst>
              <a:ext uri="{FF2B5EF4-FFF2-40B4-BE49-F238E27FC236}">
                <a16:creationId xmlns:a16="http://schemas.microsoft.com/office/drawing/2014/main" id="{AE2508D8-C146-4F81-A5C4-CB0A568D3BB2}"/>
              </a:ext>
            </a:extLst>
          </p:cNvPr>
          <p:cNvPicPr>
            <a:picLocks noGrp="1" noChangeAspect="1"/>
          </p:cNvPicPr>
          <p:nvPr>
            <p:ph type="pic" sz="quarter" idx="12"/>
          </p:nvPr>
        </p:nvPicPr>
        <p:blipFill>
          <a:blip r:embed="rId4"/>
          <a:srcRect l="342" r="342"/>
          <a:stretch>
            <a:fillRect/>
          </a:stretch>
        </p:blipFill>
        <p:spPr>
          <a:prstGeom prst="rect">
            <a:avLst/>
          </a:prstGeom>
        </p:spPr>
      </p:pic>
      <p:pic>
        <p:nvPicPr>
          <p:cNvPr id="8" name="Picture Placeholder 7">
            <a:extLst>
              <a:ext uri="{FF2B5EF4-FFF2-40B4-BE49-F238E27FC236}">
                <a16:creationId xmlns:a16="http://schemas.microsoft.com/office/drawing/2014/main" id="{5F16A982-3F79-4FF7-AAD6-83EDC71D7E4C}"/>
              </a:ext>
            </a:extLst>
          </p:cNvPr>
          <p:cNvPicPr>
            <a:picLocks noGrp="1" noChangeAspect="1"/>
          </p:cNvPicPr>
          <p:nvPr>
            <p:ph type="pic" sz="quarter" idx="10"/>
          </p:nvPr>
        </p:nvPicPr>
        <p:blipFill>
          <a:blip r:embed="rId5"/>
          <a:srcRect t="7933" b="7933"/>
          <a:stretch>
            <a:fillRect/>
          </a:stretch>
        </p:blipFill>
        <p:spPr>
          <a:xfrm>
            <a:off x="6096000" y="0"/>
            <a:ext cx="6113669" cy="6858000"/>
          </a:xfrm>
          <a:prstGeom prst="rect">
            <a:avLst/>
          </a:prstGeom>
        </p:spPr>
      </p:pic>
    </p:spTree>
    <p:extLst>
      <p:ext uri="{BB962C8B-B14F-4D97-AF65-F5344CB8AC3E}">
        <p14:creationId xmlns:p14="http://schemas.microsoft.com/office/powerpoint/2010/main" val="27586027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583" y="611508"/>
            <a:ext cx="11218834" cy="1130898"/>
          </a:xfrm>
        </p:spPr>
        <p:txBody>
          <a:bodyPr>
            <a:normAutofit fontScale="90000"/>
          </a:bodyPr>
          <a:lstStyle/>
          <a:p>
            <a:r>
              <a:rPr lang="en-US" dirty="0"/>
              <a:t>Why should a landowner become a Tree Farmer?</a:t>
            </a:r>
          </a:p>
        </p:txBody>
      </p:sp>
      <p:sp>
        <p:nvSpPr>
          <p:cNvPr id="3" name="Content Placeholder 2"/>
          <p:cNvSpPr>
            <a:spLocks noGrp="1"/>
          </p:cNvSpPr>
          <p:nvPr>
            <p:ph idx="1"/>
          </p:nvPr>
        </p:nvSpPr>
        <p:spPr/>
        <p:txBody>
          <a:bodyPr/>
          <a:lstStyle/>
          <a:p>
            <a:endParaRPr lang="en-US" dirty="0"/>
          </a:p>
          <a:p>
            <a:r>
              <a:rPr lang="en-US" dirty="0"/>
              <a:t>Community of like-minded people, learning from each other.</a:t>
            </a:r>
          </a:p>
          <a:p>
            <a:r>
              <a:rPr lang="en-US" dirty="0"/>
              <a:t>Proof of excellence through certification or recognition.</a:t>
            </a:r>
          </a:p>
          <a:p>
            <a:r>
              <a:rPr lang="en-US" dirty="0"/>
              <a:t>Stewardship of forestland for future generations.</a:t>
            </a:r>
          </a:p>
        </p:txBody>
      </p:sp>
      <p:pic>
        <p:nvPicPr>
          <p:cNvPr id="6" name="Picture Placeholder 5">
            <a:extLst>
              <a:ext uri="{FF2B5EF4-FFF2-40B4-BE49-F238E27FC236}">
                <a16:creationId xmlns:a16="http://schemas.microsoft.com/office/drawing/2014/main" id="{EA1610DA-4C49-4EA9-9186-98C769ED0A9A}"/>
              </a:ext>
            </a:extLst>
          </p:cNvPr>
          <p:cNvPicPr>
            <a:picLocks noGrp="1" noChangeAspect="1"/>
          </p:cNvPicPr>
          <p:nvPr>
            <p:ph type="pic" sz="quarter" idx="11"/>
          </p:nvPr>
        </p:nvPicPr>
        <p:blipFill>
          <a:blip r:embed="rId3"/>
          <a:srcRect/>
          <a:stretch>
            <a:fillRect/>
          </a:stretch>
        </p:blipFill>
        <p:spPr>
          <a:prstGeom prst="rect">
            <a:avLst/>
          </a:prstGeom>
        </p:spPr>
      </p:pic>
      <p:pic>
        <p:nvPicPr>
          <p:cNvPr id="9" name="Picture 8">
            <a:extLst>
              <a:ext uri="{FF2B5EF4-FFF2-40B4-BE49-F238E27FC236}">
                <a16:creationId xmlns:a16="http://schemas.microsoft.com/office/drawing/2014/main" id="{3C409673-9D8B-4748-B526-02308942E18C}"/>
              </a:ext>
            </a:extLst>
          </p:cNvPr>
          <p:cNvPicPr>
            <a:picLocks noChangeAspect="1"/>
          </p:cNvPicPr>
          <p:nvPr/>
        </p:nvPicPr>
        <p:blipFill>
          <a:blip r:embed="rId4"/>
          <a:stretch>
            <a:fillRect/>
          </a:stretch>
        </p:blipFill>
        <p:spPr>
          <a:xfrm>
            <a:off x="6749278" y="1742406"/>
            <a:ext cx="5093763" cy="3818853"/>
          </a:xfrm>
          <a:prstGeom prst="rect">
            <a:avLst/>
          </a:prstGeom>
        </p:spPr>
      </p:pic>
    </p:spTree>
    <p:extLst>
      <p:ext uri="{BB962C8B-B14F-4D97-AF65-F5344CB8AC3E}">
        <p14:creationId xmlns:p14="http://schemas.microsoft.com/office/powerpoint/2010/main" val="333764840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Forester Benefits</a:t>
            </a:r>
          </a:p>
        </p:txBody>
      </p:sp>
      <p:sp>
        <p:nvSpPr>
          <p:cNvPr id="4" name="Content Placeholder 3"/>
          <p:cNvSpPr>
            <a:spLocks noGrp="1"/>
          </p:cNvSpPr>
          <p:nvPr>
            <p:ph idx="1"/>
          </p:nvPr>
        </p:nvSpPr>
        <p:spPr>
          <a:xfrm>
            <a:off x="486583" y="1851950"/>
            <a:ext cx="5591748" cy="4385408"/>
          </a:xfrm>
        </p:spPr>
        <p:txBody>
          <a:bodyPr>
            <a:normAutofit fontScale="92500" lnSpcReduction="20000"/>
          </a:bodyPr>
          <a:lstStyle/>
          <a:p>
            <a:pPr marL="342900" marR="0" lvl="0" indent="-342900" algn="l" defTabSz="914400" rtl="0" eaLnBrk="0" fontAlgn="base" latinLnBrk="0" hangingPunct="0">
              <a:lnSpc>
                <a:spcPct val="100000"/>
              </a:lnSpc>
              <a:spcBef>
                <a:spcPct val="20000"/>
              </a:spcBef>
              <a:spcAft>
                <a:spcPct val="0"/>
              </a:spcAft>
              <a:buClr>
                <a:prstClr val="black"/>
              </a:buClr>
              <a:buSzTx/>
              <a:buFontTx/>
              <a:buChar char="•"/>
              <a:tabLst/>
              <a:defRPr/>
            </a:pPr>
            <a:r>
              <a:rPr kumimoji="0" lang="en-US" altLang="en-US" sz="30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Contacts</a:t>
            </a:r>
          </a:p>
          <a:p>
            <a:pPr marL="342900" marR="0" lvl="0" indent="-342900" algn="l" defTabSz="914400" rtl="0" eaLnBrk="0" fontAlgn="base" latinLnBrk="0" hangingPunct="0">
              <a:lnSpc>
                <a:spcPct val="100000"/>
              </a:lnSpc>
              <a:spcBef>
                <a:spcPct val="20000"/>
              </a:spcBef>
              <a:spcAft>
                <a:spcPct val="0"/>
              </a:spcAft>
              <a:buClr>
                <a:prstClr val="black"/>
              </a:buClr>
              <a:buSzTx/>
              <a:buFontTx/>
              <a:buChar char="•"/>
              <a:tabLst/>
              <a:defRPr/>
            </a:pPr>
            <a:r>
              <a:rPr kumimoji="0" lang="en-US" altLang="en-US" sz="30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Landowners and foresters</a:t>
            </a:r>
          </a:p>
          <a:p>
            <a:pPr marL="342900" marR="0" lvl="0" indent="-342900" algn="l" defTabSz="914400" rtl="0" eaLnBrk="0" fontAlgn="base" latinLnBrk="0" hangingPunct="0">
              <a:lnSpc>
                <a:spcPct val="100000"/>
              </a:lnSpc>
              <a:spcBef>
                <a:spcPct val="20000"/>
              </a:spcBef>
              <a:spcAft>
                <a:spcPct val="0"/>
              </a:spcAft>
              <a:buClr>
                <a:prstClr val="black"/>
              </a:buClr>
              <a:buSzTx/>
              <a:buFontTx/>
              <a:buChar char="•"/>
              <a:tabLst/>
              <a:defRPr/>
            </a:pPr>
            <a:r>
              <a:rPr kumimoji="0" lang="en-US" altLang="en-US" sz="30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Recognition</a:t>
            </a:r>
          </a:p>
          <a:p>
            <a:pPr marL="342900" marR="0" lvl="0" indent="-342900" algn="l" defTabSz="914400" rtl="0" eaLnBrk="0" fontAlgn="base" latinLnBrk="0" hangingPunct="0">
              <a:lnSpc>
                <a:spcPct val="100000"/>
              </a:lnSpc>
              <a:spcBef>
                <a:spcPct val="20000"/>
              </a:spcBef>
              <a:spcAft>
                <a:spcPct val="0"/>
              </a:spcAft>
              <a:buClr>
                <a:prstClr val="black"/>
              </a:buClr>
              <a:buSzTx/>
              <a:buFontTx/>
              <a:buChar char="•"/>
              <a:tabLst/>
              <a:defRPr/>
            </a:pPr>
            <a:r>
              <a:rPr kumimoji="0" lang="en-US" altLang="en-US" sz="30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Commitment to Sustainable Forestry</a:t>
            </a:r>
          </a:p>
          <a:p>
            <a:pPr marL="342900" marR="0" lvl="0" indent="-342900" algn="l" defTabSz="914400" rtl="0" eaLnBrk="0" fontAlgn="base" latinLnBrk="0" hangingPunct="0">
              <a:lnSpc>
                <a:spcPct val="100000"/>
              </a:lnSpc>
              <a:spcBef>
                <a:spcPct val="20000"/>
              </a:spcBef>
              <a:spcAft>
                <a:spcPct val="0"/>
              </a:spcAft>
              <a:buClr>
                <a:prstClr val="black"/>
              </a:buClr>
              <a:buSzTx/>
              <a:buFontTx/>
              <a:buChar char="•"/>
              <a:tabLst/>
              <a:defRPr/>
            </a:pPr>
            <a:r>
              <a:rPr kumimoji="0" lang="en-US" altLang="en-US" sz="30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Resource Efficiencies</a:t>
            </a:r>
          </a:p>
          <a:p>
            <a:pPr marL="342900" marR="0" lvl="0" indent="-342900" algn="l" defTabSz="914400" rtl="0" eaLnBrk="0" fontAlgn="base" latinLnBrk="0" hangingPunct="0">
              <a:lnSpc>
                <a:spcPct val="100000"/>
              </a:lnSpc>
              <a:spcBef>
                <a:spcPct val="20000"/>
              </a:spcBef>
              <a:spcAft>
                <a:spcPct val="0"/>
              </a:spcAft>
              <a:buClr>
                <a:prstClr val="black"/>
              </a:buClr>
              <a:buSzTx/>
              <a:buFontTx/>
              <a:buChar char="•"/>
              <a:tabLst/>
              <a:defRPr/>
            </a:pPr>
            <a:r>
              <a:rPr kumimoji="0" lang="en-US" altLang="en-US" sz="30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SFI-SIC</a:t>
            </a:r>
          </a:p>
          <a:p>
            <a:pPr marL="342900" marR="0" lvl="0" indent="-342900" algn="l" defTabSz="914400" rtl="0" eaLnBrk="0" fontAlgn="base" latinLnBrk="0" hangingPunct="0">
              <a:lnSpc>
                <a:spcPct val="100000"/>
              </a:lnSpc>
              <a:spcBef>
                <a:spcPct val="20000"/>
              </a:spcBef>
              <a:spcAft>
                <a:spcPct val="0"/>
              </a:spcAft>
              <a:buClr>
                <a:prstClr val="black"/>
              </a:buClr>
              <a:buSzTx/>
              <a:buFontTx/>
              <a:buChar char="•"/>
              <a:tabLst/>
              <a:defRPr/>
            </a:pPr>
            <a:r>
              <a:rPr kumimoji="0" lang="en-US" altLang="en-US" sz="30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Landowner outreach</a:t>
            </a:r>
          </a:p>
          <a:p>
            <a:pPr marL="342900" marR="0" lvl="0" indent="-342900" algn="l" defTabSz="914400" rtl="0" eaLnBrk="0" fontAlgn="base" latinLnBrk="0" hangingPunct="0">
              <a:lnSpc>
                <a:spcPct val="100000"/>
              </a:lnSpc>
              <a:spcBef>
                <a:spcPct val="20000"/>
              </a:spcBef>
              <a:spcAft>
                <a:spcPct val="0"/>
              </a:spcAft>
              <a:buClr>
                <a:prstClr val="black"/>
              </a:buClr>
              <a:buSzTx/>
              <a:buFontTx/>
              <a:buChar char="•"/>
              <a:tabLst/>
              <a:defRPr/>
            </a:pPr>
            <a:r>
              <a:rPr kumimoji="0" lang="en-US" altLang="en-US" sz="30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SAF CFE Credits</a:t>
            </a:r>
          </a:p>
          <a:p>
            <a:pPr marL="342900" marR="0" lvl="0" indent="-342900" algn="l" defTabSz="914400" rtl="0" eaLnBrk="0" fontAlgn="base" latinLnBrk="0" hangingPunct="0">
              <a:lnSpc>
                <a:spcPct val="100000"/>
              </a:lnSpc>
              <a:spcBef>
                <a:spcPct val="20000"/>
              </a:spcBef>
              <a:spcAft>
                <a:spcPct val="0"/>
              </a:spcAft>
              <a:buClr>
                <a:prstClr val="black"/>
              </a:buClr>
              <a:buSzTx/>
              <a:buFontTx/>
              <a:buChar char="•"/>
              <a:tabLst/>
              <a:defRPr/>
            </a:pPr>
            <a:r>
              <a:rPr kumimoji="0" lang="en-US" altLang="en-US" sz="30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Communications</a:t>
            </a:r>
          </a:p>
        </p:txBody>
      </p:sp>
      <p:pic>
        <p:nvPicPr>
          <p:cNvPr id="6" name="Picture Placeholder 5">
            <a:extLst>
              <a:ext uri="{FF2B5EF4-FFF2-40B4-BE49-F238E27FC236}">
                <a16:creationId xmlns:a16="http://schemas.microsoft.com/office/drawing/2014/main" id="{AE2508D8-C146-4F81-A5C4-CB0A568D3BB2}"/>
              </a:ext>
            </a:extLst>
          </p:cNvPr>
          <p:cNvPicPr>
            <a:picLocks noGrp="1" noChangeAspect="1"/>
          </p:cNvPicPr>
          <p:nvPr>
            <p:ph type="pic" sz="quarter" idx="12"/>
          </p:nvPr>
        </p:nvPicPr>
        <p:blipFill>
          <a:blip r:embed="rId3"/>
          <a:srcRect l="342" r="342"/>
          <a:stretch>
            <a:fillRect/>
          </a:stretch>
        </p:blipFill>
        <p:spPr>
          <a:prstGeom prst="rect">
            <a:avLst/>
          </a:prstGeom>
        </p:spPr>
      </p:pic>
      <p:pic>
        <p:nvPicPr>
          <p:cNvPr id="9" name="Picture Placeholder 8" descr="A person walking on a dirt path in the woods&#10;&#10;Description automatically generated with medium confidence">
            <a:extLst>
              <a:ext uri="{FF2B5EF4-FFF2-40B4-BE49-F238E27FC236}">
                <a16:creationId xmlns:a16="http://schemas.microsoft.com/office/drawing/2014/main" id="{155802E7-03FA-423B-A32D-C585B1C561AB}"/>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20254" r="20254"/>
          <a:stretch>
            <a:fillRect/>
          </a:stretch>
        </p:blipFill>
        <p:spPr/>
      </p:pic>
    </p:spTree>
    <p:extLst>
      <p:ext uri="{BB962C8B-B14F-4D97-AF65-F5344CB8AC3E}">
        <p14:creationId xmlns:p14="http://schemas.microsoft.com/office/powerpoint/2010/main" val="320956427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Volunteer Awards</a:t>
            </a:r>
          </a:p>
        </p:txBody>
      </p:sp>
      <p:sp>
        <p:nvSpPr>
          <p:cNvPr id="4" name="Content Placeholder 3"/>
          <p:cNvSpPr>
            <a:spLocks noGrp="1"/>
          </p:cNvSpPr>
          <p:nvPr>
            <p:ph idx="1"/>
          </p:nvPr>
        </p:nvSpPr>
        <p:spPr>
          <a:xfrm>
            <a:off x="486583" y="1851950"/>
            <a:ext cx="5591748" cy="4385408"/>
          </a:xfrm>
        </p:spPr>
        <p:txBody>
          <a:bodyPr>
            <a:normAutofit/>
          </a:bodyPr>
          <a:lstStyle/>
          <a:p>
            <a:pPr marR="0" lvl="0" algn="l" defTabSz="914400" rtl="0" eaLnBrk="0" fontAlgn="base" latinLnBrk="0" hangingPunct="0">
              <a:lnSpc>
                <a:spcPct val="100000"/>
              </a:lnSpc>
              <a:spcBef>
                <a:spcPct val="20000"/>
              </a:spcBef>
              <a:spcAft>
                <a:spcPct val="0"/>
              </a:spcAft>
              <a:buClr>
                <a:prstClr val="black"/>
              </a:buClr>
              <a:buSzTx/>
              <a:buFont typeface="Wingdings" panose="05000000000000000000" pitchFamily="2" charset="2"/>
              <a:buChar char="v"/>
              <a:tabLst/>
              <a:defRPr/>
            </a:pPr>
            <a:r>
              <a:rPr kumimoji="0" lang="en-US" altLang="en-US" sz="30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Tree Farmer of the Year</a:t>
            </a:r>
          </a:p>
          <a:p>
            <a:pPr marR="0" lvl="0" algn="l" defTabSz="914400" rtl="0" eaLnBrk="0" fontAlgn="base" latinLnBrk="0" hangingPunct="0">
              <a:lnSpc>
                <a:spcPct val="100000"/>
              </a:lnSpc>
              <a:spcBef>
                <a:spcPct val="20000"/>
              </a:spcBef>
              <a:spcAft>
                <a:spcPct val="0"/>
              </a:spcAft>
              <a:buClr>
                <a:prstClr val="black"/>
              </a:buClr>
              <a:buSzTx/>
              <a:buFont typeface="Wingdings" panose="05000000000000000000" pitchFamily="2" charset="2"/>
              <a:buChar char="v"/>
              <a:tabLst/>
              <a:defRPr/>
            </a:pPr>
            <a:r>
              <a:rPr lang="en-US" altLang="en-US" sz="3000" kern="0"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Inspecting Forester of the Year</a:t>
            </a:r>
          </a:p>
          <a:p>
            <a:pPr marR="0" lvl="0" algn="l" defTabSz="914400" rtl="0" eaLnBrk="0" fontAlgn="base" latinLnBrk="0" hangingPunct="0">
              <a:lnSpc>
                <a:spcPct val="100000"/>
              </a:lnSpc>
              <a:spcBef>
                <a:spcPct val="20000"/>
              </a:spcBef>
              <a:spcAft>
                <a:spcPct val="0"/>
              </a:spcAft>
              <a:buClr>
                <a:prstClr val="black"/>
              </a:buClr>
              <a:buSzTx/>
              <a:buFont typeface="Wingdings" panose="05000000000000000000" pitchFamily="2" charset="2"/>
              <a:buChar char="v"/>
              <a:tabLst/>
              <a:defRPr/>
            </a:pPr>
            <a:r>
              <a:rPr kumimoji="0" lang="en-US" altLang="en-US" sz="30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Leadership Award</a:t>
            </a:r>
          </a:p>
          <a:p>
            <a:pPr marL="0" marR="0" lvl="0" indent="0" algn="l" defTabSz="914400" rtl="0" eaLnBrk="0" fontAlgn="base" latinLnBrk="0" hangingPunct="0">
              <a:lnSpc>
                <a:spcPct val="100000"/>
              </a:lnSpc>
              <a:spcBef>
                <a:spcPct val="20000"/>
              </a:spcBef>
              <a:spcAft>
                <a:spcPct val="0"/>
              </a:spcAft>
              <a:buClr>
                <a:prstClr val="black"/>
              </a:buClr>
              <a:buSzTx/>
              <a:buNone/>
              <a:tabLst/>
              <a:defRPr/>
            </a:pPr>
            <a:endParaRPr lang="en-US" altLang="en-US" sz="3000" kern="0" dirty="0">
              <a:solidFill>
                <a:prstClr val="black"/>
              </a:solidFill>
              <a:latin typeface="Calibri" panose="020F0502020204030204" pitchFamily="34" charset="0"/>
              <a:ea typeface="ＭＳ Ｐゴシック" panose="020B0600070205080204" pitchFamily="34" charset="-128"/>
              <a:cs typeface="Calibri" panose="020F0502020204030204" pitchFamily="34" charset="0"/>
            </a:endParaRPr>
          </a:p>
          <a:p>
            <a:pPr marL="0" marR="0" lvl="0" indent="0" algn="l" defTabSz="914400" rtl="0" eaLnBrk="0" fontAlgn="base" latinLnBrk="0" hangingPunct="0">
              <a:lnSpc>
                <a:spcPct val="100000"/>
              </a:lnSpc>
              <a:spcBef>
                <a:spcPct val="20000"/>
              </a:spcBef>
              <a:spcAft>
                <a:spcPct val="0"/>
              </a:spcAft>
              <a:buClr>
                <a:prstClr val="black"/>
              </a:buClr>
              <a:buSzTx/>
              <a:buNone/>
              <a:tabLst/>
              <a:defRPr/>
            </a:pPr>
            <a:r>
              <a:rPr kumimoji="0" lang="en-US" altLang="en-US" sz="30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These are awarded at a State, Region, and National level.</a:t>
            </a:r>
          </a:p>
          <a:p>
            <a:pPr marL="0" marR="0" lvl="0" indent="0" algn="l" defTabSz="914400" rtl="0" eaLnBrk="0" fontAlgn="base" latinLnBrk="0" hangingPunct="0">
              <a:lnSpc>
                <a:spcPct val="100000"/>
              </a:lnSpc>
              <a:spcBef>
                <a:spcPct val="20000"/>
              </a:spcBef>
              <a:spcAft>
                <a:spcPct val="0"/>
              </a:spcAft>
              <a:buClr>
                <a:prstClr val="black"/>
              </a:buClr>
              <a:buSzTx/>
              <a:buNone/>
              <a:tabLst/>
              <a:defRPr/>
            </a:pPr>
            <a:r>
              <a:rPr lang="en-US" altLang="en-US" sz="3000" kern="0"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*Please nominate an outstanding landowner, volunteer, or forester!</a:t>
            </a:r>
            <a:endParaRPr kumimoji="0" lang="en-US" altLang="en-US" sz="30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pic>
        <p:nvPicPr>
          <p:cNvPr id="6" name="Picture Placeholder 5">
            <a:extLst>
              <a:ext uri="{FF2B5EF4-FFF2-40B4-BE49-F238E27FC236}">
                <a16:creationId xmlns:a16="http://schemas.microsoft.com/office/drawing/2014/main" id="{AE2508D8-C146-4F81-A5C4-CB0A568D3BB2}"/>
              </a:ext>
            </a:extLst>
          </p:cNvPr>
          <p:cNvPicPr>
            <a:picLocks noGrp="1" noChangeAspect="1"/>
          </p:cNvPicPr>
          <p:nvPr>
            <p:ph type="pic" sz="quarter" idx="12"/>
          </p:nvPr>
        </p:nvPicPr>
        <p:blipFill>
          <a:blip r:embed="rId3"/>
          <a:srcRect l="342" r="342"/>
          <a:stretch>
            <a:fillRect/>
          </a:stretch>
        </p:blipFill>
        <p:spPr>
          <a:prstGeom prst="rect">
            <a:avLst/>
          </a:prstGeom>
        </p:spPr>
      </p:pic>
      <p:pic>
        <p:nvPicPr>
          <p:cNvPr id="7" name="Picture Placeholder 6" descr="A group of people posing for a photo&#10;&#10;Description automatically generated with medium confidence">
            <a:extLst>
              <a:ext uri="{FF2B5EF4-FFF2-40B4-BE49-F238E27FC236}">
                <a16:creationId xmlns:a16="http://schemas.microsoft.com/office/drawing/2014/main" id="{E7F3E5F6-C875-4FAE-8108-C180804C02AD}"/>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20335" r="20335"/>
          <a:stretch>
            <a:fillRect/>
          </a:stretch>
        </p:blipFill>
        <p:spPr/>
      </p:pic>
    </p:spTree>
    <p:extLst>
      <p:ext uri="{BB962C8B-B14F-4D97-AF65-F5344CB8AC3E}">
        <p14:creationId xmlns:p14="http://schemas.microsoft.com/office/powerpoint/2010/main" val="61544931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After training, what should I do?</a:t>
            </a:r>
          </a:p>
        </p:txBody>
      </p:sp>
      <p:sp>
        <p:nvSpPr>
          <p:cNvPr id="4" name="Content Placeholder 3"/>
          <p:cNvSpPr>
            <a:spLocks noGrp="1"/>
          </p:cNvSpPr>
          <p:nvPr>
            <p:ph idx="1"/>
          </p:nvPr>
        </p:nvSpPr>
        <p:spPr>
          <a:xfrm>
            <a:off x="486583" y="1851950"/>
            <a:ext cx="5591748" cy="4385408"/>
          </a:xfrm>
        </p:spPr>
        <p:txBody>
          <a:bodyPr>
            <a:normAutofit/>
          </a:bodyPr>
          <a:lstStyle/>
          <a:p>
            <a:pPr eaLnBrk="0" fontAlgn="base" hangingPunct="0">
              <a:lnSpc>
                <a:spcPct val="100000"/>
              </a:lnSpc>
              <a:spcBef>
                <a:spcPct val="20000"/>
              </a:spcBef>
              <a:spcAft>
                <a:spcPct val="0"/>
              </a:spcAft>
              <a:buClr>
                <a:prstClr val="black"/>
              </a:buClr>
              <a:defRPr/>
            </a:pPr>
            <a:r>
              <a:rPr kumimoji="0" lang="en-US" altLang="en-US" sz="30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Stay in contact with your state committee and participate in events and outreach</a:t>
            </a:r>
          </a:p>
          <a:p>
            <a:pPr eaLnBrk="0" fontAlgn="base" hangingPunct="0">
              <a:lnSpc>
                <a:spcPct val="100000"/>
              </a:lnSpc>
              <a:spcBef>
                <a:spcPct val="20000"/>
              </a:spcBef>
              <a:spcAft>
                <a:spcPct val="0"/>
              </a:spcAft>
              <a:buClr>
                <a:prstClr val="black"/>
              </a:buClr>
              <a:defRPr/>
            </a:pPr>
            <a:r>
              <a:rPr lang="en-US" altLang="en-US" sz="3000" kern="0"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Conduct inspections</a:t>
            </a:r>
          </a:p>
          <a:p>
            <a:pPr eaLnBrk="0" fontAlgn="base" hangingPunct="0">
              <a:lnSpc>
                <a:spcPct val="100000"/>
              </a:lnSpc>
              <a:spcBef>
                <a:spcPct val="20000"/>
              </a:spcBef>
              <a:spcAft>
                <a:spcPct val="0"/>
              </a:spcAft>
              <a:buClr>
                <a:prstClr val="black"/>
              </a:buClr>
              <a:defRPr/>
            </a:pPr>
            <a:r>
              <a:rPr kumimoji="0" lang="en-US" altLang="en-US" sz="30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Inform landowners about the Tree Farm Program</a:t>
            </a:r>
          </a:p>
          <a:p>
            <a:pPr eaLnBrk="0" fontAlgn="base" hangingPunct="0">
              <a:lnSpc>
                <a:spcPct val="100000"/>
              </a:lnSpc>
              <a:spcBef>
                <a:spcPct val="20000"/>
              </a:spcBef>
              <a:spcAft>
                <a:spcPct val="0"/>
              </a:spcAft>
              <a:buClr>
                <a:prstClr val="black"/>
              </a:buClr>
              <a:defRPr/>
            </a:pPr>
            <a:r>
              <a:rPr lang="en-US" altLang="en-US" sz="3000" kern="0"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Need help getting started? </a:t>
            </a:r>
          </a:p>
          <a:p>
            <a:pPr marL="0" indent="0" eaLnBrk="0" fontAlgn="base" hangingPunct="0">
              <a:lnSpc>
                <a:spcPct val="100000"/>
              </a:lnSpc>
              <a:spcBef>
                <a:spcPct val="20000"/>
              </a:spcBef>
              <a:spcAft>
                <a:spcPct val="0"/>
              </a:spcAft>
              <a:buClr>
                <a:prstClr val="black"/>
              </a:buClr>
              <a:buNone/>
              <a:defRPr/>
            </a:pPr>
            <a:r>
              <a:rPr lang="en-US" altLang="en-US" sz="3000" kern="0"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	Reach out!</a:t>
            </a:r>
            <a:endParaRPr kumimoji="0" lang="en-US" altLang="en-US" sz="30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pic>
        <p:nvPicPr>
          <p:cNvPr id="6" name="Picture Placeholder 5">
            <a:extLst>
              <a:ext uri="{FF2B5EF4-FFF2-40B4-BE49-F238E27FC236}">
                <a16:creationId xmlns:a16="http://schemas.microsoft.com/office/drawing/2014/main" id="{AE2508D8-C146-4F81-A5C4-CB0A568D3BB2}"/>
              </a:ext>
            </a:extLst>
          </p:cNvPr>
          <p:cNvPicPr>
            <a:picLocks noGrp="1" noChangeAspect="1"/>
          </p:cNvPicPr>
          <p:nvPr>
            <p:ph type="pic" sz="quarter" idx="12"/>
          </p:nvPr>
        </p:nvPicPr>
        <p:blipFill>
          <a:blip r:embed="rId3"/>
          <a:srcRect l="342" r="342"/>
          <a:stretch>
            <a:fillRect/>
          </a:stretch>
        </p:blipFill>
        <p:spPr>
          <a:prstGeom prst="rect">
            <a:avLst/>
          </a:prstGeom>
        </p:spPr>
      </p:pic>
      <p:pic>
        <p:nvPicPr>
          <p:cNvPr id="11" name="Picture Placeholder 10" descr="A group of people standing in a forest&#10;&#10;Description automatically generated with medium confidence">
            <a:extLst>
              <a:ext uri="{FF2B5EF4-FFF2-40B4-BE49-F238E27FC236}">
                <a16:creationId xmlns:a16="http://schemas.microsoft.com/office/drawing/2014/main" id="{2B57F4A1-AAB0-4A8B-9E87-6A7F51B593A3}"/>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16571" r="16571"/>
          <a:stretch>
            <a:fillRect/>
          </a:stretch>
        </p:blipFill>
        <p:spPr/>
      </p:pic>
    </p:spTree>
    <p:extLst>
      <p:ext uri="{BB962C8B-B14F-4D97-AF65-F5344CB8AC3E}">
        <p14:creationId xmlns:p14="http://schemas.microsoft.com/office/powerpoint/2010/main" val="132777709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Inspector Policies</a:t>
            </a:r>
          </a:p>
        </p:txBody>
      </p:sp>
      <p:sp>
        <p:nvSpPr>
          <p:cNvPr id="4" name="Content Placeholder 3"/>
          <p:cNvSpPr>
            <a:spLocks noGrp="1"/>
          </p:cNvSpPr>
          <p:nvPr>
            <p:ph idx="1"/>
          </p:nvPr>
        </p:nvSpPr>
        <p:spPr>
          <a:xfrm>
            <a:off x="486583" y="1851950"/>
            <a:ext cx="5591748" cy="4385408"/>
          </a:xfrm>
        </p:spPr>
        <p:txBody>
          <a:bodyPr>
            <a:normAutofit fontScale="92500"/>
          </a:bodyPr>
          <a:lstStyle/>
          <a:p>
            <a:pPr marL="0" indent="0" eaLnBrk="0" fontAlgn="base" hangingPunct="0">
              <a:lnSpc>
                <a:spcPct val="100000"/>
              </a:lnSpc>
              <a:spcBef>
                <a:spcPct val="20000"/>
              </a:spcBef>
              <a:spcAft>
                <a:spcPct val="0"/>
              </a:spcAft>
              <a:buClr>
                <a:prstClr val="black"/>
              </a:buClr>
              <a:buNone/>
              <a:defRPr/>
            </a:pPr>
            <a:r>
              <a:rPr kumimoji="0" lang="en-US" altLang="en-US" sz="30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Once trained to the 2021 Standards, your credentials will not expire for the life of the Standards </a:t>
            </a:r>
          </a:p>
          <a:p>
            <a:pPr eaLnBrk="0" fontAlgn="base" hangingPunct="0">
              <a:lnSpc>
                <a:spcPct val="100000"/>
              </a:lnSpc>
              <a:spcBef>
                <a:spcPct val="20000"/>
              </a:spcBef>
              <a:spcAft>
                <a:spcPct val="0"/>
              </a:spcAft>
              <a:buClr>
                <a:prstClr val="black"/>
              </a:buClr>
              <a:defRPr/>
            </a:pPr>
            <a:r>
              <a:rPr lang="en-US" altLang="en-US" kern="0"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Typical cycle of the standards is 5 years, 2021-2026.</a:t>
            </a:r>
          </a:p>
          <a:p>
            <a:pPr eaLnBrk="0" fontAlgn="base" hangingPunct="0">
              <a:lnSpc>
                <a:spcPct val="100000"/>
              </a:lnSpc>
              <a:spcBef>
                <a:spcPct val="20000"/>
              </a:spcBef>
              <a:spcAft>
                <a:spcPct val="0"/>
              </a:spcAft>
              <a:buClr>
                <a:prstClr val="black"/>
              </a:buClr>
              <a:defRPr/>
            </a:pPr>
            <a:endParaRPr lang="en-US" altLang="en-US" kern="0" dirty="0">
              <a:solidFill>
                <a:prstClr val="black"/>
              </a:solidFill>
              <a:latin typeface="Calibri" panose="020F0502020204030204" pitchFamily="34" charset="0"/>
              <a:ea typeface="ＭＳ Ｐゴシック" panose="020B0600070205080204" pitchFamily="34" charset="-128"/>
              <a:cs typeface="Calibri" panose="020F0502020204030204" pitchFamily="34" charset="0"/>
            </a:endParaRPr>
          </a:p>
          <a:p>
            <a:pPr marL="0" indent="0" eaLnBrk="0" fontAlgn="base" hangingPunct="0">
              <a:lnSpc>
                <a:spcPct val="100000"/>
              </a:lnSpc>
              <a:spcBef>
                <a:spcPct val="20000"/>
              </a:spcBef>
              <a:spcAft>
                <a:spcPct val="0"/>
              </a:spcAft>
              <a:buClr>
                <a:prstClr val="black"/>
              </a:buClr>
              <a:buNone/>
              <a:defRPr/>
            </a:pPr>
            <a:r>
              <a:rPr lang="en-US" altLang="en-US" kern="0"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*Database Confidentiality Agreement</a:t>
            </a:r>
          </a:p>
          <a:p>
            <a:pPr marL="0" indent="0" eaLnBrk="0" fontAlgn="base" hangingPunct="0">
              <a:lnSpc>
                <a:spcPct val="100000"/>
              </a:lnSpc>
              <a:spcBef>
                <a:spcPct val="20000"/>
              </a:spcBef>
              <a:spcAft>
                <a:spcPct val="0"/>
              </a:spcAft>
              <a:buClr>
                <a:prstClr val="black"/>
              </a:buClr>
              <a:buNone/>
              <a:defRPr/>
            </a:pPr>
            <a:r>
              <a:rPr lang="en-US" altLang="en-US" kern="0"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*No Harassment Policy</a:t>
            </a:r>
          </a:p>
          <a:p>
            <a:pPr marL="0" indent="0" eaLnBrk="0" fontAlgn="base" hangingPunct="0">
              <a:lnSpc>
                <a:spcPct val="100000"/>
              </a:lnSpc>
              <a:spcBef>
                <a:spcPct val="20000"/>
              </a:spcBef>
              <a:spcAft>
                <a:spcPct val="0"/>
              </a:spcAft>
              <a:buClr>
                <a:prstClr val="black"/>
              </a:buClr>
              <a:buNone/>
              <a:defRPr/>
            </a:pPr>
            <a:r>
              <a:rPr lang="en-US" altLang="en-US" kern="0"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 </a:t>
            </a:r>
          </a:p>
          <a:p>
            <a:pPr marL="0" indent="0" eaLnBrk="0" fontAlgn="base" hangingPunct="0">
              <a:lnSpc>
                <a:spcPct val="100000"/>
              </a:lnSpc>
              <a:spcBef>
                <a:spcPct val="20000"/>
              </a:spcBef>
              <a:spcAft>
                <a:spcPct val="0"/>
              </a:spcAft>
              <a:buClr>
                <a:prstClr val="black"/>
              </a:buClr>
              <a:buNone/>
              <a:defRPr/>
            </a:pPr>
            <a:endParaRPr lang="en-US" altLang="en-US" kern="0" dirty="0">
              <a:solidFill>
                <a:prstClr val="black"/>
              </a:solidFill>
              <a:latin typeface="Calibri" panose="020F0502020204030204" pitchFamily="34" charset="0"/>
              <a:ea typeface="ＭＳ Ｐゴシック" panose="020B0600070205080204" pitchFamily="34" charset="-128"/>
              <a:cs typeface="Calibri" panose="020F0502020204030204" pitchFamily="34" charset="0"/>
            </a:endParaRPr>
          </a:p>
          <a:p>
            <a:pPr marL="0" indent="0" eaLnBrk="0" fontAlgn="base" hangingPunct="0">
              <a:lnSpc>
                <a:spcPct val="100000"/>
              </a:lnSpc>
              <a:spcBef>
                <a:spcPct val="20000"/>
              </a:spcBef>
              <a:spcAft>
                <a:spcPct val="0"/>
              </a:spcAft>
              <a:buClr>
                <a:prstClr val="black"/>
              </a:buClr>
              <a:buNone/>
              <a:defRPr/>
            </a:pPr>
            <a:endParaRPr kumimoji="0" lang="en-US" altLang="en-US"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pic>
        <p:nvPicPr>
          <p:cNvPr id="6" name="Picture Placeholder 5">
            <a:extLst>
              <a:ext uri="{FF2B5EF4-FFF2-40B4-BE49-F238E27FC236}">
                <a16:creationId xmlns:a16="http://schemas.microsoft.com/office/drawing/2014/main" id="{AE2508D8-C146-4F81-A5C4-CB0A568D3BB2}"/>
              </a:ext>
            </a:extLst>
          </p:cNvPr>
          <p:cNvPicPr>
            <a:picLocks noGrp="1" noChangeAspect="1"/>
          </p:cNvPicPr>
          <p:nvPr>
            <p:ph type="pic" sz="quarter" idx="12"/>
          </p:nvPr>
        </p:nvPicPr>
        <p:blipFill>
          <a:blip r:embed="rId3"/>
          <a:srcRect l="342" r="342"/>
          <a:stretch>
            <a:fillRect/>
          </a:stretch>
        </p:blipFill>
        <p:spPr>
          <a:prstGeom prst="rect">
            <a:avLst/>
          </a:prstGeom>
        </p:spPr>
      </p:pic>
      <p:pic>
        <p:nvPicPr>
          <p:cNvPr id="7" name="Picture Placeholder 6" descr="Two people standing in a forest&#10;&#10;Description automatically generated with low confidence">
            <a:extLst>
              <a:ext uri="{FF2B5EF4-FFF2-40B4-BE49-F238E27FC236}">
                <a16:creationId xmlns:a16="http://schemas.microsoft.com/office/drawing/2014/main" id="{F7B87EA0-9597-43B2-A6A4-B904F3F7508D}"/>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12453" b="12453"/>
          <a:stretch>
            <a:fillRect/>
          </a:stretch>
        </p:blipFill>
        <p:spPr/>
      </p:pic>
    </p:spTree>
    <p:extLst>
      <p:ext uri="{BB962C8B-B14F-4D97-AF65-F5344CB8AC3E}">
        <p14:creationId xmlns:p14="http://schemas.microsoft.com/office/powerpoint/2010/main" val="237095883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65232" y="254371"/>
            <a:ext cx="9144000" cy="1751749"/>
          </a:xfrm>
        </p:spPr>
        <p:txBody>
          <a:bodyPr>
            <a:normAutofit fontScale="90000"/>
          </a:bodyPr>
          <a:lstStyle/>
          <a:p>
            <a:r>
              <a:rPr lang="en-US" dirty="0"/>
              <a:t>Respect in the Environment</a:t>
            </a:r>
            <a:br>
              <a:rPr lang="en-US" dirty="0"/>
            </a:br>
            <a:endParaRPr lang="en-US" dirty="0"/>
          </a:p>
        </p:txBody>
      </p:sp>
      <p:sp>
        <p:nvSpPr>
          <p:cNvPr id="3" name="Subtitle 2"/>
          <p:cNvSpPr>
            <a:spLocks noGrp="1"/>
          </p:cNvSpPr>
          <p:nvPr>
            <p:ph type="subTitle" idx="1"/>
          </p:nvPr>
        </p:nvSpPr>
        <p:spPr>
          <a:xfrm>
            <a:off x="3062652" y="3066806"/>
            <a:ext cx="6066693" cy="2070881"/>
          </a:xfrm>
        </p:spPr>
        <p:txBody>
          <a:bodyPr numCol="2">
            <a:normAutofit/>
          </a:bodyPr>
          <a:lstStyle/>
          <a:p>
            <a:pPr algn="ctr"/>
            <a:r>
              <a:rPr lang="en-US" sz="2400" dirty="0"/>
              <a:t>Volunteers</a:t>
            </a:r>
          </a:p>
          <a:p>
            <a:pPr algn="ctr"/>
            <a:r>
              <a:rPr lang="en-US" sz="2400" dirty="0"/>
              <a:t>Partners</a:t>
            </a:r>
          </a:p>
          <a:p>
            <a:pPr algn="ctr"/>
            <a:r>
              <a:rPr lang="en-US" sz="2400" dirty="0"/>
              <a:t>Contractors</a:t>
            </a:r>
          </a:p>
          <a:p>
            <a:pPr algn="ctr"/>
            <a:endParaRPr lang="en-US" sz="2400" dirty="0"/>
          </a:p>
          <a:p>
            <a:pPr algn="ctr"/>
            <a:r>
              <a:rPr lang="en-US" sz="2400" dirty="0"/>
              <a:t>Staff</a:t>
            </a:r>
          </a:p>
          <a:p>
            <a:pPr algn="ctr"/>
            <a:r>
              <a:rPr lang="en-US" sz="2400" dirty="0"/>
              <a:t>Landowners</a:t>
            </a:r>
          </a:p>
          <a:p>
            <a:pPr algn="ctr"/>
            <a:r>
              <a:rPr lang="en-US" sz="2400" dirty="0"/>
              <a:t>Others</a:t>
            </a:r>
          </a:p>
          <a:p>
            <a:pPr algn="ctr"/>
            <a:endParaRPr lang="en-US" sz="2400" dirty="0"/>
          </a:p>
        </p:txBody>
      </p:sp>
      <p:pic>
        <p:nvPicPr>
          <p:cNvPr id="7" name="Picture Placeholder 6"/>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87" r="87"/>
          <a:stretch>
            <a:fillRect/>
          </a:stretch>
        </p:blipFill>
        <p:spPr/>
      </p:pic>
      <p:sp>
        <p:nvSpPr>
          <p:cNvPr id="4" name="Subtitle 2">
            <a:extLst>
              <a:ext uri="{FF2B5EF4-FFF2-40B4-BE49-F238E27FC236}">
                <a16:creationId xmlns:a16="http://schemas.microsoft.com/office/drawing/2014/main" id="{FDFFF7D9-0F34-6C6C-1173-AB5BB9C35AF7}"/>
              </a:ext>
            </a:extLst>
          </p:cNvPr>
          <p:cNvSpPr txBox="1">
            <a:spLocks/>
          </p:cNvSpPr>
          <p:nvPr/>
        </p:nvSpPr>
        <p:spPr>
          <a:xfrm>
            <a:off x="1002323" y="4609969"/>
            <a:ext cx="10550006" cy="154891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733" b="1" i="0" kern="1200">
                <a:solidFill>
                  <a:schemeClr val="bg1"/>
                </a:solidFill>
                <a:latin typeface="Arial" charset="0"/>
                <a:ea typeface="Arial" charset="0"/>
                <a:cs typeface="Arial" charset="0"/>
              </a:defRPr>
            </a:lvl1pPr>
            <a:lvl2pPr marL="457189"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77"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66"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54"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943"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2400" dirty="0"/>
              <a:t>In support of this commitment and values shared by members of its community, AFF maintains and enforces a policy of zero tolerance  for any type of harassment.</a:t>
            </a:r>
          </a:p>
          <a:p>
            <a:pPr algn="ctr"/>
            <a:endParaRPr lang="en-US" sz="2400" dirty="0"/>
          </a:p>
        </p:txBody>
      </p:sp>
      <p:sp>
        <p:nvSpPr>
          <p:cNvPr id="5" name="Subtitle 2">
            <a:extLst>
              <a:ext uri="{FF2B5EF4-FFF2-40B4-BE49-F238E27FC236}">
                <a16:creationId xmlns:a16="http://schemas.microsoft.com/office/drawing/2014/main" id="{4290E6B4-F2A9-B693-9FC8-413C3735E9F9}"/>
              </a:ext>
            </a:extLst>
          </p:cNvPr>
          <p:cNvSpPr txBox="1">
            <a:spLocks/>
          </p:cNvSpPr>
          <p:nvPr/>
        </p:nvSpPr>
        <p:spPr>
          <a:xfrm>
            <a:off x="297555" y="1386385"/>
            <a:ext cx="11596886" cy="172329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733" b="1" i="0" kern="1200">
                <a:solidFill>
                  <a:schemeClr val="bg1"/>
                </a:solidFill>
                <a:latin typeface="Arial" charset="0"/>
                <a:ea typeface="Arial" charset="0"/>
                <a:cs typeface="Arial" charset="0"/>
              </a:defRPr>
            </a:lvl1pPr>
            <a:lvl2pPr marL="457189"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77"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66"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54"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943"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indent="352425" algn="ctr"/>
            <a:r>
              <a:rPr lang="en-US" sz="2400" dirty="0"/>
              <a:t>The American Forest Foundation (AFF) is committed to ensuring  a safe environment for all involved in and while implementing the  American Tree Farm System (ATFS).</a:t>
            </a:r>
          </a:p>
          <a:p>
            <a:pPr algn="ctr"/>
            <a:r>
              <a:rPr lang="en-US" sz="2400" dirty="0"/>
              <a:t>This includes:</a:t>
            </a:r>
          </a:p>
        </p:txBody>
      </p:sp>
    </p:spTree>
    <p:extLst>
      <p:ext uri="{BB962C8B-B14F-4D97-AF65-F5344CB8AC3E}">
        <p14:creationId xmlns:p14="http://schemas.microsoft.com/office/powerpoint/2010/main" val="64555678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65232" y="254371"/>
            <a:ext cx="9144000" cy="1751749"/>
          </a:xfrm>
        </p:spPr>
        <p:txBody>
          <a:bodyPr>
            <a:normAutofit fontScale="90000"/>
          </a:bodyPr>
          <a:lstStyle/>
          <a:p>
            <a:r>
              <a:rPr lang="en-US" dirty="0"/>
              <a:t>Your Role and Responsibility </a:t>
            </a:r>
            <a:br>
              <a:rPr lang="en-US" dirty="0"/>
            </a:br>
            <a:br>
              <a:rPr lang="en-US" dirty="0"/>
            </a:br>
            <a:endParaRPr lang="en-US" dirty="0"/>
          </a:p>
        </p:txBody>
      </p:sp>
      <p:sp>
        <p:nvSpPr>
          <p:cNvPr id="3" name="Subtitle 2"/>
          <p:cNvSpPr>
            <a:spLocks noGrp="1"/>
          </p:cNvSpPr>
          <p:nvPr>
            <p:ph type="subTitle" idx="1"/>
          </p:nvPr>
        </p:nvSpPr>
        <p:spPr>
          <a:xfrm>
            <a:off x="92598" y="1423686"/>
            <a:ext cx="12002946" cy="5179943"/>
          </a:xfrm>
        </p:spPr>
        <p:txBody>
          <a:bodyPr>
            <a:normAutofit fontScale="62500" lnSpcReduction="20000"/>
          </a:bodyPr>
          <a:lstStyle/>
          <a:p>
            <a:pPr algn="ctr"/>
            <a:r>
              <a:rPr lang="en-US" dirty="0"/>
              <a:t>The American Forest Foundation (AFF) is committed to ensuring  a safe environment for all involved in and while implementing the  American Tree Farm System (ATFS).</a:t>
            </a:r>
          </a:p>
          <a:p>
            <a:pPr algn="ctr"/>
            <a:endParaRPr lang="en-US" dirty="0"/>
          </a:p>
          <a:p>
            <a:pPr algn="ctr"/>
            <a:r>
              <a:rPr lang="en-US" dirty="0"/>
              <a:t>Treat your co-workers with dignity and respect their rights.</a:t>
            </a:r>
          </a:p>
          <a:p>
            <a:pPr algn="ctr"/>
            <a:endParaRPr lang="en-US" dirty="0"/>
          </a:p>
          <a:p>
            <a:pPr algn="ctr"/>
            <a:r>
              <a:rPr lang="en-US" dirty="0"/>
              <a:t>Value and leverage the differences in others.</a:t>
            </a:r>
          </a:p>
          <a:p>
            <a:pPr algn="ctr"/>
            <a:endParaRPr lang="en-US" dirty="0"/>
          </a:p>
          <a:p>
            <a:pPr algn="ctr"/>
            <a:r>
              <a:rPr lang="en-US" dirty="0"/>
              <a:t>Modify communication and behavior based on individual differences, for  fair, equitable and inclusive engagement.</a:t>
            </a:r>
          </a:p>
          <a:p>
            <a:pPr algn="ctr"/>
            <a:endParaRPr lang="en-US" dirty="0"/>
          </a:p>
          <a:p>
            <a:pPr algn="ctr"/>
            <a:r>
              <a:rPr lang="en-US" dirty="0"/>
              <a:t>Prevent and protect all employees from discrimination and harassment.</a:t>
            </a:r>
          </a:p>
          <a:p>
            <a:pPr algn="ctr"/>
            <a:endParaRPr lang="en-US" dirty="0"/>
          </a:p>
          <a:p>
            <a:pPr algn="ctr"/>
            <a:r>
              <a:rPr lang="en-US" dirty="0"/>
              <a:t>If you hear something, say something. </a:t>
            </a:r>
          </a:p>
          <a:p>
            <a:pPr algn="ctr"/>
            <a:endParaRPr lang="en-US" dirty="0"/>
          </a:p>
        </p:txBody>
      </p:sp>
      <p:pic>
        <p:nvPicPr>
          <p:cNvPr id="7" name="Picture Placeholder 6"/>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87" r="87"/>
          <a:stretch>
            <a:fillRect/>
          </a:stretch>
        </p:blipFill>
        <p:spPr/>
      </p:pic>
    </p:spTree>
    <p:extLst>
      <p:ext uri="{BB962C8B-B14F-4D97-AF65-F5344CB8AC3E}">
        <p14:creationId xmlns:p14="http://schemas.microsoft.com/office/powerpoint/2010/main" val="401941046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65232" y="254371"/>
            <a:ext cx="11908830" cy="1751749"/>
          </a:xfrm>
        </p:spPr>
        <p:txBody>
          <a:bodyPr>
            <a:normAutofit fontScale="90000"/>
          </a:bodyPr>
          <a:lstStyle/>
          <a:p>
            <a:r>
              <a:rPr lang="en-US" dirty="0"/>
              <a:t>ATFS Policy: Reporting Harassment</a:t>
            </a:r>
            <a:br>
              <a:rPr lang="en-US" dirty="0"/>
            </a:br>
            <a:br>
              <a:rPr lang="en-US" dirty="0"/>
            </a:br>
            <a:endParaRPr lang="en-US" dirty="0"/>
          </a:p>
        </p:txBody>
      </p:sp>
      <p:sp>
        <p:nvSpPr>
          <p:cNvPr id="3" name="Subtitle 2"/>
          <p:cNvSpPr>
            <a:spLocks noGrp="1"/>
          </p:cNvSpPr>
          <p:nvPr>
            <p:ph type="subTitle" idx="1"/>
          </p:nvPr>
        </p:nvSpPr>
        <p:spPr>
          <a:xfrm>
            <a:off x="92598" y="1423686"/>
            <a:ext cx="12002946" cy="5179943"/>
          </a:xfrm>
        </p:spPr>
        <p:txBody>
          <a:bodyPr>
            <a:normAutofit fontScale="62500" lnSpcReduction="20000"/>
          </a:bodyPr>
          <a:lstStyle/>
          <a:p>
            <a:pPr algn="ctr"/>
            <a:r>
              <a:rPr lang="en-US" dirty="0"/>
              <a:t>Due to the very serious nature of harassment, discrimination and  retaliation, you must report your concerns to one of the individuals  listed below:</a:t>
            </a:r>
          </a:p>
          <a:p>
            <a:pPr algn="ctr"/>
            <a:endParaRPr lang="en-US" dirty="0"/>
          </a:p>
          <a:p>
            <a:pPr algn="ctr"/>
            <a:r>
              <a:rPr lang="en-US" dirty="0"/>
              <a:t>   1.  Discuss any concern with the:</a:t>
            </a:r>
          </a:p>
          <a:p>
            <a:pPr algn="ctr"/>
            <a:r>
              <a:rPr lang="en-US" dirty="0"/>
              <a:t>Director of  ATFS   </a:t>
            </a:r>
          </a:p>
          <a:p>
            <a:pPr algn="ctr"/>
            <a:r>
              <a:rPr lang="en-US" dirty="0"/>
              <a:t>2000 M St, NW, Suite 550</a:t>
            </a:r>
          </a:p>
          <a:p>
            <a:pPr algn="ctr"/>
            <a:r>
              <a:rPr lang="en-US" dirty="0"/>
              <a:t>Washington, DC 20036</a:t>
            </a:r>
          </a:p>
          <a:p>
            <a:pPr algn="ctr"/>
            <a:endParaRPr lang="en-US" dirty="0"/>
          </a:p>
          <a:p>
            <a:pPr algn="ctr"/>
            <a:r>
              <a:rPr lang="en-US" dirty="0"/>
              <a:t>If you are not satisfied after you speak with the Director of ATFS,  or if you feel that you cannot speak to the Director of ATFS,  discuss your concern with:</a:t>
            </a:r>
          </a:p>
          <a:p>
            <a:pPr algn="ctr"/>
            <a:r>
              <a:rPr lang="en-US" dirty="0"/>
              <a:t>Director of Human Resources     </a:t>
            </a:r>
          </a:p>
          <a:p>
            <a:pPr algn="ctr"/>
            <a:r>
              <a:rPr lang="en-US" dirty="0"/>
              <a:t>2000 M St, NW, Suite 550</a:t>
            </a:r>
          </a:p>
          <a:p>
            <a:pPr algn="ctr"/>
            <a:r>
              <a:rPr lang="en-US" dirty="0"/>
              <a:t>Washington, DC 20036</a:t>
            </a:r>
          </a:p>
        </p:txBody>
      </p:sp>
      <p:pic>
        <p:nvPicPr>
          <p:cNvPr id="7" name="Picture Placeholder 6"/>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87" r="87"/>
          <a:stretch>
            <a:fillRect/>
          </a:stretch>
        </p:blipFill>
        <p:spPr/>
      </p:pic>
    </p:spTree>
    <p:extLst>
      <p:ext uri="{BB962C8B-B14F-4D97-AF65-F5344CB8AC3E}">
        <p14:creationId xmlns:p14="http://schemas.microsoft.com/office/powerpoint/2010/main" val="296364412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65232" y="254371"/>
            <a:ext cx="9144000" cy="1751749"/>
          </a:xfrm>
        </p:spPr>
        <p:txBody>
          <a:bodyPr/>
          <a:lstStyle/>
          <a:p>
            <a:r>
              <a:rPr lang="en-US" dirty="0"/>
              <a:t>ATFS Staff Contacts</a:t>
            </a:r>
            <a:br>
              <a:rPr lang="en-US" dirty="0"/>
            </a:br>
            <a:endParaRPr lang="en-US" dirty="0"/>
          </a:p>
        </p:txBody>
      </p:sp>
      <p:sp>
        <p:nvSpPr>
          <p:cNvPr id="3" name="Subtitle 2"/>
          <p:cNvSpPr>
            <a:spLocks noGrp="1"/>
          </p:cNvSpPr>
          <p:nvPr>
            <p:ph type="subTitle" idx="1"/>
          </p:nvPr>
        </p:nvSpPr>
        <p:spPr>
          <a:xfrm>
            <a:off x="92598" y="1423686"/>
            <a:ext cx="12002946" cy="4734046"/>
          </a:xfrm>
        </p:spPr>
        <p:txBody>
          <a:bodyPr>
            <a:normAutofit fontScale="92500" lnSpcReduction="10000"/>
          </a:bodyPr>
          <a:lstStyle/>
          <a:p>
            <a:pPr algn="ctr"/>
            <a:r>
              <a:rPr lang="en-US" sz="2800" dirty="0"/>
              <a:t>Angela Wells, ATFS Director </a:t>
            </a:r>
          </a:p>
          <a:p>
            <a:pPr algn="ctr"/>
            <a:r>
              <a:rPr lang="en-US" sz="2800" b="0" dirty="0">
                <a:hlinkClick r:id="rId3">
                  <a:extLst>
                    <a:ext uri="{A12FA001-AC4F-418D-AE19-62706E023703}">
                      <ahyp:hlinkClr xmlns:ahyp="http://schemas.microsoft.com/office/drawing/2018/hyperlinkcolor" val="tx"/>
                    </a:ext>
                  </a:extLst>
                </a:hlinkClick>
              </a:rPr>
              <a:t>awells@forestfoundation.org</a:t>
            </a:r>
            <a:endParaRPr lang="en-US" sz="2800" b="0" dirty="0"/>
          </a:p>
          <a:p>
            <a:pPr algn="ctr"/>
            <a:r>
              <a:rPr lang="en-US" sz="2800" dirty="0"/>
              <a:t>Steve Lloyd, ATFS Certification Manager</a:t>
            </a:r>
          </a:p>
          <a:p>
            <a:pPr algn="ctr"/>
            <a:r>
              <a:rPr lang="en-US" sz="2800" b="0" dirty="0">
                <a:hlinkClick r:id="rId4">
                  <a:extLst>
                    <a:ext uri="{A12FA001-AC4F-418D-AE19-62706E023703}">
                      <ahyp:hlinkClr xmlns:ahyp="http://schemas.microsoft.com/office/drawing/2018/hyperlinkcolor" val="tx"/>
                    </a:ext>
                  </a:extLst>
                </a:hlinkClick>
              </a:rPr>
              <a:t>slloyd@forestfoundation.org</a:t>
            </a:r>
            <a:endParaRPr lang="en-US" sz="2800" b="0" dirty="0"/>
          </a:p>
          <a:p>
            <a:pPr algn="ctr"/>
            <a:r>
              <a:rPr lang="en-US" sz="2800" dirty="0"/>
              <a:t>Kayti Wilson, Senior Community Manager </a:t>
            </a:r>
          </a:p>
          <a:p>
            <a:pPr algn="ctr"/>
            <a:r>
              <a:rPr lang="en-US" sz="2800" b="0" dirty="0">
                <a:hlinkClick r:id="rId5">
                  <a:extLst>
                    <a:ext uri="{A12FA001-AC4F-418D-AE19-62706E023703}">
                      <ahyp:hlinkClr xmlns:ahyp="http://schemas.microsoft.com/office/drawing/2018/hyperlinkcolor" val="tx"/>
                    </a:ext>
                  </a:extLst>
                </a:hlinkClick>
              </a:rPr>
              <a:t>kwilson@forestfoundation.org</a:t>
            </a:r>
            <a:endParaRPr lang="en-US" sz="2800" b="0" dirty="0"/>
          </a:p>
          <a:p>
            <a:pPr algn="ctr"/>
            <a:r>
              <a:rPr lang="en-US" sz="2800" dirty="0"/>
              <a:t>Parks Brigman, Community Manager </a:t>
            </a:r>
          </a:p>
          <a:p>
            <a:pPr algn="ctr"/>
            <a:r>
              <a:rPr lang="en-US" sz="2800" b="0" dirty="0">
                <a:hlinkClick r:id="rId6">
                  <a:extLst>
                    <a:ext uri="{A12FA001-AC4F-418D-AE19-62706E023703}">
                      <ahyp:hlinkClr xmlns:ahyp="http://schemas.microsoft.com/office/drawing/2018/hyperlinkcolor" val="tx"/>
                    </a:ext>
                  </a:extLst>
                </a:hlinkClick>
              </a:rPr>
              <a:t>pbrigman@forestfoundation.org</a:t>
            </a:r>
            <a:r>
              <a:rPr lang="en-US" sz="2800" b="0" dirty="0"/>
              <a:t> </a:t>
            </a:r>
          </a:p>
          <a:p>
            <a:pPr algn="ctr"/>
            <a:r>
              <a:rPr lang="en-US" sz="2800" dirty="0"/>
              <a:t>Kyle Brown, Community Manager </a:t>
            </a:r>
          </a:p>
          <a:p>
            <a:pPr algn="ctr"/>
            <a:r>
              <a:rPr lang="en-US" sz="2800" b="0" dirty="0">
                <a:hlinkClick r:id="rId7">
                  <a:extLst>
                    <a:ext uri="{A12FA001-AC4F-418D-AE19-62706E023703}">
                      <ahyp:hlinkClr xmlns:ahyp="http://schemas.microsoft.com/office/drawing/2018/hyperlinkcolor" val="tx"/>
                    </a:ext>
                  </a:extLst>
                </a:hlinkClick>
              </a:rPr>
              <a:t>kbrown@forestfoundation.org</a:t>
            </a:r>
            <a:endParaRPr lang="en-US" sz="2800" b="0" dirty="0"/>
          </a:p>
          <a:p>
            <a:pPr algn="ctr"/>
            <a:endParaRPr lang="en-US" sz="2800" b="0" dirty="0"/>
          </a:p>
        </p:txBody>
      </p:sp>
      <p:pic>
        <p:nvPicPr>
          <p:cNvPr id="7" name="Picture Placeholder 6"/>
          <p:cNvPicPr>
            <a:picLocks noGrp="1" noChangeAspect="1"/>
          </p:cNvPicPr>
          <p:nvPr>
            <p:ph type="pic" sz="quarter" idx="12"/>
          </p:nvPr>
        </p:nvPicPr>
        <p:blipFill>
          <a:blip r:embed="rId8">
            <a:extLst>
              <a:ext uri="{28A0092B-C50C-407E-A947-70E740481C1C}">
                <a14:useLocalDpi xmlns:a14="http://schemas.microsoft.com/office/drawing/2010/main" val="0"/>
              </a:ext>
            </a:extLst>
          </a:blip>
          <a:srcRect l="87" r="87"/>
          <a:stretch>
            <a:fillRect/>
          </a:stretch>
        </p:blipFill>
        <p:spPr/>
      </p:pic>
    </p:spTree>
    <p:extLst>
      <p:ext uri="{BB962C8B-B14F-4D97-AF65-F5344CB8AC3E}">
        <p14:creationId xmlns:p14="http://schemas.microsoft.com/office/powerpoint/2010/main" val="303714258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65232" y="254371"/>
            <a:ext cx="9144000" cy="1751749"/>
          </a:xfrm>
        </p:spPr>
        <p:txBody>
          <a:bodyPr/>
          <a:lstStyle/>
          <a:p>
            <a:r>
              <a:rPr lang="en-US" dirty="0"/>
              <a:t>State Contacts</a:t>
            </a:r>
            <a:br>
              <a:rPr lang="en-US" dirty="0"/>
            </a:br>
            <a:endParaRPr lang="en-US" dirty="0"/>
          </a:p>
        </p:txBody>
      </p:sp>
      <p:sp>
        <p:nvSpPr>
          <p:cNvPr id="3" name="Subtitle 2"/>
          <p:cNvSpPr>
            <a:spLocks noGrp="1"/>
          </p:cNvSpPr>
          <p:nvPr>
            <p:ph type="subTitle" idx="1"/>
          </p:nvPr>
        </p:nvSpPr>
        <p:spPr>
          <a:xfrm>
            <a:off x="92598" y="1423686"/>
            <a:ext cx="12002946" cy="4734046"/>
          </a:xfrm>
        </p:spPr>
        <p:txBody>
          <a:bodyPr>
            <a:normAutofit/>
          </a:bodyPr>
          <a:lstStyle/>
          <a:p>
            <a:pPr algn="ctr"/>
            <a:r>
              <a:rPr lang="en-US" dirty="0">
                <a:solidFill>
                  <a:srgbClr val="FF0000"/>
                </a:solidFill>
              </a:rPr>
              <a:t>Committee </a:t>
            </a:r>
          </a:p>
          <a:p>
            <a:pPr algn="ctr"/>
            <a:r>
              <a:rPr lang="en-US" dirty="0">
                <a:solidFill>
                  <a:srgbClr val="FF0000"/>
                </a:solidFill>
              </a:rPr>
              <a:t>Chair</a:t>
            </a:r>
          </a:p>
          <a:p>
            <a:pPr algn="ctr"/>
            <a:r>
              <a:rPr lang="en-US" dirty="0">
                <a:solidFill>
                  <a:srgbClr val="FF0000"/>
                </a:solidFill>
              </a:rPr>
              <a:t>Program Administrator</a:t>
            </a:r>
          </a:p>
          <a:p>
            <a:pPr algn="ctr"/>
            <a:r>
              <a:rPr lang="en-US" dirty="0">
                <a:solidFill>
                  <a:srgbClr val="FF0000"/>
                </a:solidFill>
              </a:rPr>
              <a:t>District Chair/Inspector</a:t>
            </a:r>
          </a:p>
          <a:p>
            <a:pPr algn="ctr"/>
            <a:r>
              <a:rPr lang="en-US" dirty="0">
                <a:solidFill>
                  <a:srgbClr val="FF0000"/>
                </a:solidFill>
              </a:rPr>
              <a:t>Other (as applicable)</a:t>
            </a:r>
          </a:p>
          <a:p>
            <a:pPr algn="ctr"/>
            <a:endParaRPr lang="en-US" dirty="0"/>
          </a:p>
        </p:txBody>
      </p:sp>
      <p:pic>
        <p:nvPicPr>
          <p:cNvPr id="7" name="Picture Placeholder 6"/>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87" r="87"/>
          <a:stretch>
            <a:fillRect/>
          </a:stretch>
        </p:blipFill>
        <p:spPr/>
      </p:pic>
    </p:spTree>
    <p:extLst>
      <p:ext uri="{BB962C8B-B14F-4D97-AF65-F5344CB8AC3E}">
        <p14:creationId xmlns:p14="http://schemas.microsoft.com/office/powerpoint/2010/main" val="252136700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Registration and Evaluation Form for Today</a:t>
            </a:r>
          </a:p>
        </p:txBody>
      </p:sp>
      <p:sp>
        <p:nvSpPr>
          <p:cNvPr id="3" name="Content Placeholder 2"/>
          <p:cNvSpPr>
            <a:spLocks noGrp="1"/>
          </p:cNvSpPr>
          <p:nvPr>
            <p:ph idx="1"/>
          </p:nvPr>
        </p:nvSpPr>
        <p:spPr>
          <a:xfrm>
            <a:off x="261166" y="2754630"/>
            <a:ext cx="5701455" cy="4642443"/>
          </a:xfrm>
        </p:spPr>
        <p:txBody>
          <a:bodyPr>
            <a:normAutofit/>
          </a:bodyPr>
          <a:lstStyle/>
          <a:p>
            <a:pPr marL="0" indent="0">
              <a:buNone/>
            </a:pPr>
            <a:endParaRPr lang="en-US" dirty="0"/>
          </a:p>
          <a:p>
            <a:endParaRPr lang="en-US" dirty="0"/>
          </a:p>
          <a:p>
            <a:pPr marL="0" indent="0">
              <a:buNone/>
            </a:pPr>
            <a:endParaRPr lang="en-US" dirty="0"/>
          </a:p>
          <a:p>
            <a:endParaRPr lang="en-US" dirty="0"/>
          </a:p>
          <a:p>
            <a:endParaRPr lang="en-US" dirty="0"/>
          </a:p>
        </p:txBody>
      </p:sp>
      <p:pic>
        <p:nvPicPr>
          <p:cNvPr id="6" name="Picture Placeholder 5">
            <a:extLst>
              <a:ext uri="{FF2B5EF4-FFF2-40B4-BE49-F238E27FC236}">
                <a16:creationId xmlns:a16="http://schemas.microsoft.com/office/drawing/2014/main" id="{FE3677CC-A29C-4F4F-BE82-F432721AA150}"/>
              </a:ext>
            </a:extLst>
          </p:cNvPr>
          <p:cNvPicPr>
            <a:picLocks noGrp="1" noChangeAspect="1"/>
          </p:cNvPicPr>
          <p:nvPr>
            <p:ph type="pic" sz="quarter" idx="12"/>
          </p:nvPr>
        </p:nvPicPr>
        <p:blipFill>
          <a:blip r:embed="rId3"/>
          <a:srcRect l="342" r="342"/>
          <a:stretch>
            <a:fillRect/>
          </a:stretch>
        </p:blipFill>
        <p:spPr>
          <a:prstGeom prst="rect">
            <a:avLst/>
          </a:prstGeom>
        </p:spPr>
      </p:pic>
    </p:spTree>
    <p:extLst>
      <p:ext uri="{BB962C8B-B14F-4D97-AF65-F5344CB8AC3E}">
        <p14:creationId xmlns:p14="http://schemas.microsoft.com/office/powerpoint/2010/main" val="29817476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map of the united states">
            <a:extLst>
              <a:ext uri="{FF2B5EF4-FFF2-40B4-BE49-F238E27FC236}">
                <a16:creationId xmlns:a16="http://schemas.microsoft.com/office/drawing/2014/main" id="{6B9ED2C3-9265-6A4E-ABFB-0960AADB0425}"/>
              </a:ext>
            </a:extLst>
          </p:cNvPr>
          <p:cNvPicPr>
            <a:picLocks noChangeAspect="1"/>
          </p:cNvPicPr>
          <p:nvPr/>
        </p:nvPicPr>
        <p:blipFill>
          <a:blip r:embed="rId3"/>
          <a:stretch>
            <a:fillRect/>
          </a:stretch>
        </p:blipFill>
        <p:spPr>
          <a:xfrm>
            <a:off x="1509624" y="-6394"/>
            <a:ext cx="9158376" cy="5950636"/>
          </a:xfrm>
          <a:prstGeom prst="rect">
            <a:avLst/>
          </a:prstGeom>
        </p:spPr>
      </p:pic>
      <p:sp>
        <p:nvSpPr>
          <p:cNvPr id="2" name="Title 1"/>
          <p:cNvSpPr>
            <a:spLocks noGrp="1"/>
          </p:cNvSpPr>
          <p:nvPr>
            <p:ph type="ctrTitle"/>
          </p:nvPr>
        </p:nvSpPr>
        <p:spPr>
          <a:xfrm>
            <a:off x="779461" y="5469766"/>
            <a:ext cx="8235751" cy="1120536"/>
          </a:xfrm>
        </p:spPr>
        <p:txBody>
          <a:bodyPr>
            <a:normAutofit fontScale="90000"/>
          </a:bodyPr>
          <a:lstStyle/>
          <a:p>
            <a:r>
              <a:rPr lang="en-US" dirty="0"/>
              <a:t>Certification and Recognition States</a:t>
            </a:r>
          </a:p>
        </p:txBody>
      </p:sp>
      <p:pic>
        <p:nvPicPr>
          <p:cNvPr id="4" name="Picture Placeholder 3">
            <a:extLst>
              <a:ext uri="{FF2B5EF4-FFF2-40B4-BE49-F238E27FC236}">
                <a16:creationId xmlns:a16="http://schemas.microsoft.com/office/drawing/2014/main" id="{8C0DF52F-E886-4D2C-BE72-4D9046640844}"/>
              </a:ext>
            </a:extLst>
          </p:cNvPr>
          <p:cNvPicPr>
            <a:picLocks noGrp="1" noChangeAspect="1"/>
          </p:cNvPicPr>
          <p:nvPr>
            <p:ph type="pic" sz="quarter" idx="12"/>
          </p:nvPr>
        </p:nvPicPr>
        <p:blipFill>
          <a:blip r:embed="rId4"/>
          <a:srcRect l="74" r="74"/>
          <a:stretch>
            <a:fillRect/>
          </a:stretch>
        </p:blipFill>
        <p:spPr>
          <a:prstGeom prst="rect">
            <a:avLst/>
          </a:prstGeom>
        </p:spPr>
      </p:pic>
    </p:spTree>
    <p:extLst>
      <p:ext uri="{BB962C8B-B14F-4D97-AF65-F5344CB8AC3E}">
        <p14:creationId xmlns:p14="http://schemas.microsoft.com/office/powerpoint/2010/main" val="335136179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65232" y="254371"/>
            <a:ext cx="9144000" cy="1751749"/>
          </a:xfrm>
        </p:spPr>
        <p:txBody>
          <a:bodyPr/>
          <a:lstStyle/>
          <a:p>
            <a:r>
              <a:rPr lang="en-US" dirty="0"/>
              <a:t>Questions </a:t>
            </a:r>
            <a:br>
              <a:rPr lang="en-US" dirty="0"/>
            </a:br>
            <a:endParaRPr lang="en-US" dirty="0"/>
          </a:p>
        </p:txBody>
      </p:sp>
      <p:sp>
        <p:nvSpPr>
          <p:cNvPr id="3" name="Subtitle 2"/>
          <p:cNvSpPr>
            <a:spLocks noGrp="1"/>
          </p:cNvSpPr>
          <p:nvPr>
            <p:ph type="subTitle" idx="1"/>
          </p:nvPr>
        </p:nvSpPr>
        <p:spPr>
          <a:xfrm>
            <a:off x="94527" y="2623836"/>
            <a:ext cx="12002946" cy="4734046"/>
          </a:xfrm>
        </p:spPr>
        <p:txBody>
          <a:bodyPr>
            <a:normAutofit/>
          </a:bodyPr>
          <a:lstStyle/>
          <a:p>
            <a:pPr algn="ctr"/>
            <a:r>
              <a:rPr lang="en-US" dirty="0"/>
              <a:t>Thank you for participating in today’s training!</a:t>
            </a:r>
          </a:p>
          <a:p>
            <a:pPr algn="ctr"/>
            <a:endParaRPr lang="en-US" b="0" dirty="0"/>
          </a:p>
          <a:p>
            <a:pPr algn="ctr"/>
            <a:endParaRPr lang="en-US" b="0" dirty="0"/>
          </a:p>
        </p:txBody>
      </p:sp>
      <p:pic>
        <p:nvPicPr>
          <p:cNvPr id="7" name="Picture Placeholder 6"/>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87" r="87"/>
          <a:stretch>
            <a:fillRect/>
          </a:stretch>
        </p:blipFill>
        <p:spPr/>
      </p:pic>
    </p:spTree>
    <p:extLst>
      <p:ext uri="{BB962C8B-B14F-4D97-AF65-F5344CB8AC3E}">
        <p14:creationId xmlns:p14="http://schemas.microsoft.com/office/powerpoint/2010/main" val="17086299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ATFS Eligibility Requirements</a:t>
            </a:r>
          </a:p>
        </p:txBody>
      </p:sp>
      <p:sp>
        <p:nvSpPr>
          <p:cNvPr id="3" name="Subtitle 2"/>
          <p:cNvSpPr>
            <a:spLocks noGrp="1"/>
          </p:cNvSpPr>
          <p:nvPr>
            <p:ph type="subTitle" idx="1"/>
          </p:nvPr>
        </p:nvSpPr>
        <p:spPr>
          <a:xfrm>
            <a:off x="87440" y="5102619"/>
            <a:ext cx="9144000" cy="1655763"/>
          </a:xfrm>
        </p:spPr>
        <p:txBody>
          <a:bodyPr/>
          <a:lstStyle/>
          <a:p>
            <a:r>
              <a:rPr lang="en-US" dirty="0"/>
              <a:t>2021 Standards of Sustainability </a:t>
            </a:r>
          </a:p>
          <a:p>
            <a:r>
              <a:rPr lang="en-US" dirty="0"/>
              <a:t>and Guidelines</a:t>
            </a:r>
          </a:p>
        </p:txBody>
      </p:sp>
      <p:pic>
        <p:nvPicPr>
          <p:cNvPr id="5" name="Picture Placeholder 4">
            <a:extLst>
              <a:ext uri="{FF2B5EF4-FFF2-40B4-BE49-F238E27FC236}">
                <a16:creationId xmlns:a16="http://schemas.microsoft.com/office/drawing/2014/main" id="{09010E51-D0E2-4207-A401-7D9381238966}"/>
              </a:ext>
            </a:extLst>
          </p:cNvPr>
          <p:cNvPicPr>
            <a:picLocks noGrp="1" noChangeAspect="1"/>
          </p:cNvPicPr>
          <p:nvPr>
            <p:ph type="pic" sz="quarter" idx="12"/>
          </p:nvPr>
        </p:nvPicPr>
        <p:blipFill>
          <a:blip r:embed="rId2"/>
          <a:srcRect l="99" r="99"/>
          <a:stretch>
            <a:fillRect/>
          </a:stretch>
        </p:blipFill>
        <p:spPr>
          <a:prstGeom prst="rect">
            <a:avLst/>
          </a:prstGeom>
        </p:spPr>
      </p:pic>
    </p:spTree>
    <p:extLst>
      <p:ext uri="{BB962C8B-B14F-4D97-AF65-F5344CB8AC3E}">
        <p14:creationId xmlns:p14="http://schemas.microsoft.com/office/powerpoint/2010/main" val="22862771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ATFS Enrollment Options</a:t>
            </a:r>
          </a:p>
        </p:txBody>
      </p:sp>
      <p:sp>
        <p:nvSpPr>
          <p:cNvPr id="3" name="Content Placeholder 2"/>
          <p:cNvSpPr>
            <a:spLocks noGrp="1"/>
          </p:cNvSpPr>
          <p:nvPr>
            <p:ph idx="1"/>
          </p:nvPr>
        </p:nvSpPr>
        <p:spPr/>
        <p:txBody>
          <a:bodyPr/>
          <a:lstStyle/>
          <a:p>
            <a:r>
              <a:rPr lang="en-US" sz="3600" b="1" dirty="0">
                <a:highlight>
                  <a:srgbClr val="FFFF00"/>
                </a:highlight>
              </a:rPr>
              <a:t>State Program</a:t>
            </a:r>
          </a:p>
          <a:p>
            <a:r>
              <a:rPr lang="en-US" sz="3600" b="1" dirty="0">
                <a:solidFill>
                  <a:schemeClr val="bg2">
                    <a:lumMod val="50000"/>
                  </a:schemeClr>
                </a:solidFill>
              </a:rPr>
              <a:t>Independently Managed Groups</a:t>
            </a:r>
          </a:p>
          <a:p>
            <a:r>
              <a:rPr lang="en-US" sz="3600" b="1" dirty="0">
                <a:solidFill>
                  <a:schemeClr val="bg2">
                    <a:lumMod val="50000"/>
                  </a:schemeClr>
                </a:solidFill>
              </a:rPr>
              <a:t>Individual third-party</a:t>
            </a:r>
          </a:p>
          <a:p>
            <a:endParaRPr lang="en-US" dirty="0"/>
          </a:p>
        </p:txBody>
      </p:sp>
      <p:pic>
        <p:nvPicPr>
          <p:cNvPr id="6" name="Picture Placeholder 5">
            <a:extLst>
              <a:ext uri="{FF2B5EF4-FFF2-40B4-BE49-F238E27FC236}">
                <a16:creationId xmlns:a16="http://schemas.microsoft.com/office/drawing/2014/main" id="{EA1610DA-4C49-4EA9-9186-98C769ED0A9A}"/>
              </a:ext>
            </a:extLst>
          </p:cNvPr>
          <p:cNvPicPr>
            <a:picLocks noGrp="1" noChangeAspect="1"/>
          </p:cNvPicPr>
          <p:nvPr>
            <p:ph type="pic" sz="quarter" idx="11"/>
          </p:nvPr>
        </p:nvPicPr>
        <p:blipFill>
          <a:blip r:embed="rId3"/>
          <a:srcRect/>
          <a:stretch>
            <a:fillRect/>
          </a:stretch>
        </p:blipFill>
        <p:spPr>
          <a:prstGeom prst="rect">
            <a:avLst/>
          </a:prstGeom>
        </p:spPr>
      </p:pic>
      <p:pic>
        <p:nvPicPr>
          <p:cNvPr id="12" name="Picture 11">
            <a:extLst>
              <a:ext uri="{FF2B5EF4-FFF2-40B4-BE49-F238E27FC236}">
                <a16:creationId xmlns:a16="http://schemas.microsoft.com/office/drawing/2014/main" id="{92D7B147-5113-4E8A-9692-A486A15723EB}"/>
              </a:ext>
            </a:extLst>
          </p:cNvPr>
          <p:cNvPicPr>
            <a:picLocks noChangeAspect="1"/>
          </p:cNvPicPr>
          <p:nvPr/>
        </p:nvPicPr>
        <p:blipFill>
          <a:blip r:embed="rId4"/>
          <a:stretch>
            <a:fillRect/>
          </a:stretch>
        </p:blipFill>
        <p:spPr>
          <a:xfrm>
            <a:off x="7033161" y="1856095"/>
            <a:ext cx="3928063" cy="3712235"/>
          </a:xfrm>
          <a:prstGeom prst="rect">
            <a:avLst/>
          </a:prstGeom>
        </p:spPr>
      </p:pic>
    </p:spTree>
    <p:extLst>
      <p:ext uri="{BB962C8B-B14F-4D97-AF65-F5344CB8AC3E}">
        <p14:creationId xmlns:p14="http://schemas.microsoft.com/office/powerpoint/2010/main" val="19238847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ATFS Enrollment</a:t>
            </a:r>
          </a:p>
        </p:txBody>
      </p:sp>
      <p:sp>
        <p:nvSpPr>
          <p:cNvPr id="3" name="Content Placeholder 2"/>
          <p:cNvSpPr>
            <a:spLocks noGrp="1"/>
          </p:cNvSpPr>
          <p:nvPr>
            <p:ph idx="1"/>
          </p:nvPr>
        </p:nvSpPr>
        <p:spPr/>
        <p:txBody>
          <a:bodyPr/>
          <a:lstStyle/>
          <a:p>
            <a:pPr marL="0" indent="0">
              <a:buNone/>
            </a:pPr>
            <a:r>
              <a:rPr lang="en-US" sz="4000" b="1" dirty="0"/>
              <a:t>Who can I certify through the </a:t>
            </a:r>
            <a:r>
              <a:rPr lang="en-US" sz="4000" b="1" u="sng" dirty="0"/>
              <a:t>State Program</a:t>
            </a:r>
            <a:r>
              <a:rPr lang="en-US" sz="4000" b="1" dirty="0"/>
              <a:t>?</a:t>
            </a:r>
          </a:p>
          <a:p>
            <a:pPr marL="0" indent="0">
              <a:buNone/>
            </a:pPr>
            <a:endParaRPr lang="en-US" sz="4000" b="1" dirty="0"/>
          </a:p>
          <a:p>
            <a:pPr lvl="1"/>
            <a:r>
              <a:rPr lang="en-US" sz="3600" dirty="0"/>
              <a:t>Individual owner, small business, public (except state)</a:t>
            </a:r>
          </a:p>
          <a:p>
            <a:pPr lvl="1"/>
            <a:r>
              <a:rPr lang="en-US" sz="3600" dirty="0"/>
              <a:t>10-10,000 contiguous acres</a:t>
            </a:r>
          </a:p>
        </p:txBody>
      </p:sp>
      <p:pic>
        <p:nvPicPr>
          <p:cNvPr id="6" name="Picture Placeholder 5">
            <a:extLst>
              <a:ext uri="{FF2B5EF4-FFF2-40B4-BE49-F238E27FC236}">
                <a16:creationId xmlns:a16="http://schemas.microsoft.com/office/drawing/2014/main" id="{EA1610DA-4C49-4EA9-9186-98C769ED0A9A}"/>
              </a:ext>
            </a:extLst>
          </p:cNvPr>
          <p:cNvPicPr>
            <a:picLocks noGrp="1" noChangeAspect="1"/>
          </p:cNvPicPr>
          <p:nvPr>
            <p:ph type="pic" sz="quarter" idx="11"/>
          </p:nvPr>
        </p:nvPicPr>
        <p:blipFill>
          <a:blip r:embed="rId3"/>
          <a:srcRect/>
          <a:stretch>
            <a:fillRect/>
          </a:stretch>
        </p:blipFill>
        <p:spPr>
          <a:prstGeom prst="rect">
            <a:avLst/>
          </a:prstGeom>
        </p:spPr>
      </p:pic>
      <p:pic>
        <p:nvPicPr>
          <p:cNvPr id="12" name="Picture 11">
            <a:extLst>
              <a:ext uri="{FF2B5EF4-FFF2-40B4-BE49-F238E27FC236}">
                <a16:creationId xmlns:a16="http://schemas.microsoft.com/office/drawing/2014/main" id="{92D7B147-5113-4E8A-9692-A486A15723EB}"/>
              </a:ext>
            </a:extLst>
          </p:cNvPr>
          <p:cNvPicPr>
            <a:picLocks noChangeAspect="1"/>
          </p:cNvPicPr>
          <p:nvPr/>
        </p:nvPicPr>
        <p:blipFill>
          <a:blip r:embed="rId4"/>
          <a:stretch>
            <a:fillRect/>
          </a:stretch>
        </p:blipFill>
        <p:spPr>
          <a:xfrm>
            <a:off x="7530872" y="1833304"/>
            <a:ext cx="3928063" cy="3712235"/>
          </a:xfrm>
          <a:prstGeom prst="rect">
            <a:avLst/>
          </a:prstGeom>
        </p:spPr>
      </p:pic>
    </p:spTree>
    <p:extLst>
      <p:ext uri="{BB962C8B-B14F-4D97-AF65-F5344CB8AC3E}">
        <p14:creationId xmlns:p14="http://schemas.microsoft.com/office/powerpoint/2010/main" val="7378744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Landowner Eligibility</a:t>
            </a:r>
          </a:p>
        </p:txBody>
      </p:sp>
      <p:sp>
        <p:nvSpPr>
          <p:cNvPr id="3" name="Content Placeholder 2"/>
          <p:cNvSpPr>
            <a:spLocks noGrp="1"/>
          </p:cNvSpPr>
          <p:nvPr>
            <p:ph idx="1"/>
          </p:nvPr>
        </p:nvSpPr>
        <p:spPr/>
        <p:txBody>
          <a:bodyPr/>
          <a:lstStyle/>
          <a:p>
            <a:r>
              <a:rPr lang="en-US" dirty="0"/>
              <a:t>Private or public ownership </a:t>
            </a:r>
          </a:p>
          <a:p>
            <a:r>
              <a:rPr lang="en-US" dirty="0"/>
              <a:t>No publicly traded companies</a:t>
            </a:r>
          </a:p>
          <a:p>
            <a:r>
              <a:rPr lang="en-US" dirty="0"/>
              <a:t>Nonindustrial (small business exception)</a:t>
            </a:r>
          </a:p>
          <a:p>
            <a:r>
              <a:rPr lang="en-US" dirty="0"/>
              <a:t>Agree to conform to Standard</a:t>
            </a:r>
          </a:p>
          <a:p>
            <a:r>
              <a:rPr lang="en-US" dirty="0"/>
              <a:t>Agree to participate in assessments </a:t>
            </a:r>
          </a:p>
          <a:p>
            <a:endParaRPr lang="en-US" dirty="0"/>
          </a:p>
        </p:txBody>
      </p:sp>
      <p:pic>
        <p:nvPicPr>
          <p:cNvPr id="6" name="Picture Placeholder 5">
            <a:extLst>
              <a:ext uri="{FF2B5EF4-FFF2-40B4-BE49-F238E27FC236}">
                <a16:creationId xmlns:a16="http://schemas.microsoft.com/office/drawing/2014/main" id="{EA1610DA-4C49-4EA9-9186-98C769ED0A9A}"/>
              </a:ext>
            </a:extLst>
          </p:cNvPr>
          <p:cNvPicPr>
            <a:picLocks noGrp="1" noChangeAspect="1"/>
          </p:cNvPicPr>
          <p:nvPr>
            <p:ph type="pic" sz="quarter" idx="11"/>
          </p:nvPr>
        </p:nvPicPr>
        <p:blipFill>
          <a:blip r:embed="rId3"/>
          <a:srcRect/>
          <a:stretch>
            <a:fillRect/>
          </a:stretch>
        </p:blipFill>
        <p:spPr>
          <a:prstGeom prst="rect">
            <a:avLst/>
          </a:prstGeom>
        </p:spPr>
      </p:pic>
      <p:pic>
        <p:nvPicPr>
          <p:cNvPr id="7" name="Picture 6">
            <a:extLst>
              <a:ext uri="{FF2B5EF4-FFF2-40B4-BE49-F238E27FC236}">
                <a16:creationId xmlns:a16="http://schemas.microsoft.com/office/drawing/2014/main" id="{2B5F7DC0-8E98-4977-B077-156BF3CD957E}"/>
              </a:ext>
            </a:extLst>
          </p:cNvPr>
          <p:cNvPicPr>
            <a:picLocks noChangeAspect="1"/>
          </p:cNvPicPr>
          <p:nvPr/>
        </p:nvPicPr>
        <p:blipFill>
          <a:blip r:embed="rId4"/>
          <a:stretch>
            <a:fillRect/>
          </a:stretch>
        </p:blipFill>
        <p:spPr>
          <a:xfrm>
            <a:off x="6796072" y="1365814"/>
            <a:ext cx="5177672" cy="3495554"/>
          </a:xfrm>
          <a:prstGeom prst="rect">
            <a:avLst/>
          </a:prstGeom>
        </p:spPr>
      </p:pic>
    </p:spTree>
    <p:extLst>
      <p:ext uri="{BB962C8B-B14F-4D97-AF65-F5344CB8AC3E}">
        <p14:creationId xmlns:p14="http://schemas.microsoft.com/office/powerpoint/2010/main" val="27919012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Landowner Eligibility</a:t>
            </a:r>
          </a:p>
        </p:txBody>
      </p:sp>
      <p:pic>
        <p:nvPicPr>
          <p:cNvPr id="5" name="Picture Placeholder 4">
            <a:extLst>
              <a:ext uri="{FF2B5EF4-FFF2-40B4-BE49-F238E27FC236}">
                <a16:creationId xmlns:a16="http://schemas.microsoft.com/office/drawing/2014/main" id="{1E7F3248-34D6-4F6B-8192-5A58875E33C3}"/>
              </a:ext>
            </a:extLst>
          </p:cNvPr>
          <p:cNvPicPr>
            <a:picLocks noGrp="1" noChangeAspect="1"/>
          </p:cNvPicPr>
          <p:nvPr>
            <p:ph type="pic" sz="quarter" idx="11"/>
          </p:nvPr>
        </p:nvPicPr>
        <p:blipFill>
          <a:blip r:embed="rId3"/>
          <a:srcRect/>
          <a:stretch>
            <a:fillRect/>
          </a:stretch>
        </p:blipFill>
        <p:spPr>
          <a:prstGeom prst="rect">
            <a:avLst/>
          </a:prstGeom>
        </p:spPr>
      </p:pic>
      <p:sp>
        <p:nvSpPr>
          <p:cNvPr id="4" name="TextBox 3">
            <a:extLst>
              <a:ext uri="{FF2B5EF4-FFF2-40B4-BE49-F238E27FC236}">
                <a16:creationId xmlns:a16="http://schemas.microsoft.com/office/drawing/2014/main" id="{35FFB757-D216-45D9-A253-39706545732B}"/>
              </a:ext>
            </a:extLst>
          </p:cNvPr>
          <p:cNvSpPr txBox="1"/>
          <p:nvPr/>
        </p:nvSpPr>
        <p:spPr>
          <a:xfrm>
            <a:off x="613458" y="1572591"/>
            <a:ext cx="10799180" cy="3970318"/>
          </a:xfrm>
          <a:prstGeom prst="rect">
            <a:avLst/>
          </a:prstGeom>
          <a:noFill/>
        </p:spPr>
        <p:txBody>
          <a:bodyPr wrap="square" lIns="91440" tIns="45720" rIns="91440" bIns="45720" rtlCol="0" anchor="t">
            <a:spAutoFit/>
          </a:bodyPr>
          <a:lstStyle/>
          <a:p>
            <a:pPr marL="457200" indent="-457200">
              <a:buFont typeface="Arial"/>
              <a:buChar char="•"/>
            </a:pPr>
            <a:r>
              <a:rPr lang="en-US" sz="2800" dirty="0"/>
              <a:t>Acreage: 10 – 10,000 contiguous acres for certification through a State Tree Farm committee* </a:t>
            </a:r>
            <a:endParaRPr lang="en-US"/>
          </a:p>
          <a:p>
            <a:pPr marL="457200" indent="-457200">
              <a:buFont typeface="Arial"/>
              <a:buChar char="•"/>
            </a:pPr>
            <a:r>
              <a:rPr lang="en-US" sz="2800" dirty="0"/>
              <a:t>Single legal ownership</a:t>
            </a:r>
            <a:endParaRPr lang="en-US" sz="2800" dirty="0">
              <a:cs typeface="Calibri" panose="020F0502020204030204"/>
            </a:endParaRPr>
          </a:p>
          <a:p>
            <a:pPr marL="457200" indent="-457200">
              <a:buFont typeface="Arial"/>
              <a:buChar char="•"/>
            </a:pPr>
            <a:r>
              <a:rPr lang="en-US" sz="2800" dirty="0"/>
              <a:t>May include non-forested features within forest</a:t>
            </a:r>
            <a:endParaRPr lang="en-US" sz="2800" dirty="0">
              <a:cs typeface="Calibri" panose="020F0502020204030204"/>
            </a:endParaRPr>
          </a:p>
          <a:p>
            <a:pPr marL="914400" lvl="1" indent="-457200">
              <a:buFont typeface="Arial"/>
              <a:buChar char="•"/>
            </a:pPr>
            <a:r>
              <a:rPr lang="en-US" sz="2800" dirty="0"/>
              <a:t>Food plots</a:t>
            </a:r>
            <a:endParaRPr lang="en-US" sz="2800" dirty="0">
              <a:cs typeface="Calibri" panose="020F0502020204030204"/>
            </a:endParaRPr>
          </a:p>
          <a:p>
            <a:pPr marL="914400" lvl="1" indent="-457200">
              <a:buFont typeface="Arial"/>
              <a:buChar char="•"/>
            </a:pPr>
            <a:r>
              <a:rPr lang="en-US" sz="2800" dirty="0"/>
              <a:t>Small water features</a:t>
            </a:r>
            <a:endParaRPr lang="en-US" sz="2800" dirty="0">
              <a:cs typeface="Calibri" panose="020F0502020204030204"/>
            </a:endParaRPr>
          </a:p>
          <a:p>
            <a:pPr marL="914400" lvl="1" indent="-457200">
              <a:buFont typeface="Arial"/>
              <a:buChar char="•"/>
            </a:pPr>
            <a:r>
              <a:rPr lang="en-US" sz="2800" dirty="0"/>
              <a:t>Openings, meadows, etc.</a:t>
            </a:r>
            <a:endParaRPr lang="en-US" sz="2800" dirty="0">
              <a:cs typeface="Calibri" panose="020F0502020204030204"/>
            </a:endParaRPr>
          </a:p>
          <a:p>
            <a:endParaRPr lang="en-US" sz="2800" dirty="0"/>
          </a:p>
          <a:p>
            <a:r>
              <a:rPr lang="en-US" sz="2800" dirty="0"/>
              <a:t>*noncontiguous acres must be recorded as separate Tree Farms</a:t>
            </a:r>
          </a:p>
        </p:txBody>
      </p:sp>
    </p:spTree>
    <p:extLst>
      <p:ext uri="{BB962C8B-B14F-4D97-AF65-F5344CB8AC3E}">
        <p14:creationId xmlns:p14="http://schemas.microsoft.com/office/powerpoint/2010/main" val="21760217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Acres</a:t>
            </a:r>
          </a:p>
        </p:txBody>
      </p:sp>
      <p:sp>
        <p:nvSpPr>
          <p:cNvPr id="3" name="Content Placeholder 2"/>
          <p:cNvSpPr>
            <a:spLocks noGrp="1"/>
          </p:cNvSpPr>
          <p:nvPr>
            <p:ph idx="1"/>
          </p:nvPr>
        </p:nvSpPr>
        <p:spPr>
          <a:xfrm>
            <a:off x="486583" y="1311301"/>
            <a:ext cx="6626792" cy="4638724"/>
          </a:xfrm>
        </p:spPr>
        <p:txBody>
          <a:bodyPr vert="horz" lIns="91440" tIns="45720" rIns="91440" bIns="45720" rtlCol="0" anchor="t">
            <a:normAutofit/>
          </a:bodyPr>
          <a:lstStyle/>
          <a:p>
            <a:r>
              <a:rPr lang="en-US" dirty="0"/>
              <a:t>Entire parcel(s) is included in Tree Farm total acres:</a:t>
            </a:r>
          </a:p>
          <a:p>
            <a:pPr lvl="1"/>
            <a:r>
              <a:rPr lang="en-US" dirty="0"/>
              <a:t>Residential</a:t>
            </a:r>
            <a:endParaRPr lang="en-US" dirty="0">
              <a:cs typeface="Calibri"/>
            </a:endParaRPr>
          </a:p>
          <a:p>
            <a:pPr lvl="1"/>
            <a:r>
              <a:rPr lang="en-US" dirty="0"/>
              <a:t>Crops</a:t>
            </a:r>
            <a:endParaRPr lang="en-US" dirty="0">
              <a:cs typeface="Calibri"/>
            </a:endParaRPr>
          </a:p>
          <a:p>
            <a:pPr lvl="1"/>
            <a:r>
              <a:rPr lang="en-US" dirty="0"/>
              <a:t>Large water bodies</a:t>
            </a:r>
            <a:endParaRPr lang="en-US" dirty="0">
              <a:cs typeface="Calibri" panose="020F0502020204030204"/>
            </a:endParaRPr>
          </a:p>
          <a:p>
            <a:r>
              <a:rPr lang="en-US" dirty="0"/>
              <a:t>Forested acres may include:</a:t>
            </a:r>
            <a:endParaRPr lang="en-US" dirty="0">
              <a:cs typeface="Calibri"/>
            </a:endParaRPr>
          </a:p>
          <a:p>
            <a:pPr lvl="1"/>
            <a:r>
              <a:rPr lang="en-US" dirty="0"/>
              <a:t>Food plots</a:t>
            </a:r>
          </a:p>
          <a:p>
            <a:pPr lvl="1"/>
            <a:r>
              <a:rPr lang="en-US" dirty="0"/>
              <a:t>Water resources (ponds, streams)</a:t>
            </a:r>
          </a:p>
          <a:p>
            <a:pPr lvl="1"/>
            <a:r>
              <a:rPr lang="en-US" dirty="0"/>
              <a:t>Non-forested areas (small and integrated into the forest system)</a:t>
            </a:r>
          </a:p>
          <a:p>
            <a:endParaRPr lang="en-US" dirty="0">
              <a:cs typeface="Calibri"/>
            </a:endParaRPr>
          </a:p>
          <a:p>
            <a:endParaRPr lang="en-US" dirty="0"/>
          </a:p>
        </p:txBody>
      </p:sp>
      <p:pic>
        <p:nvPicPr>
          <p:cNvPr id="6" name="Picture Placeholder 5">
            <a:extLst>
              <a:ext uri="{FF2B5EF4-FFF2-40B4-BE49-F238E27FC236}">
                <a16:creationId xmlns:a16="http://schemas.microsoft.com/office/drawing/2014/main" id="{EA1610DA-4C49-4EA9-9186-98C769ED0A9A}"/>
              </a:ext>
            </a:extLst>
          </p:cNvPr>
          <p:cNvPicPr>
            <a:picLocks noGrp="1" noChangeAspect="1"/>
          </p:cNvPicPr>
          <p:nvPr>
            <p:ph type="pic" sz="quarter" idx="11"/>
          </p:nvPr>
        </p:nvPicPr>
        <p:blipFill>
          <a:blip r:embed="rId3"/>
          <a:srcRect/>
          <a:stretch>
            <a:fillRect/>
          </a:stretch>
        </p:blipFill>
        <p:spPr>
          <a:prstGeom prst="rect">
            <a:avLst/>
          </a:prstGeom>
        </p:spPr>
      </p:pic>
      <p:pic>
        <p:nvPicPr>
          <p:cNvPr id="7" name="Picture 6">
            <a:extLst>
              <a:ext uri="{FF2B5EF4-FFF2-40B4-BE49-F238E27FC236}">
                <a16:creationId xmlns:a16="http://schemas.microsoft.com/office/drawing/2014/main" id="{83EAEF3A-D645-2F2C-F6D8-BF18A4236150}"/>
              </a:ext>
            </a:extLst>
          </p:cNvPr>
          <p:cNvPicPr>
            <a:picLocks noChangeAspect="1"/>
          </p:cNvPicPr>
          <p:nvPr/>
        </p:nvPicPr>
        <p:blipFill rotWithShape="1">
          <a:blip r:embed="rId4"/>
          <a:srcRect l="38374" t="24031" r="52710" b="17984"/>
          <a:stretch/>
        </p:blipFill>
        <p:spPr>
          <a:xfrm>
            <a:off x="7441722" y="325020"/>
            <a:ext cx="3595754" cy="5385117"/>
          </a:xfrm>
          <a:prstGeom prst="rect">
            <a:avLst/>
          </a:prstGeom>
        </p:spPr>
      </p:pic>
      <p:sp>
        <p:nvSpPr>
          <p:cNvPr id="9" name="TextBox 8">
            <a:extLst>
              <a:ext uri="{FF2B5EF4-FFF2-40B4-BE49-F238E27FC236}">
                <a16:creationId xmlns:a16="http://schemas.microsoft.com/office/drawing/2014/main" id="{6A057AE1-E6CD-C26C-45C1-4C1781A2600D}"/>
              </a:ext>
            </a:extLst>
          </p:cNvPr>
          <p:cNvSpPr txBox="1"/>
          <p:nvPr/>
        </p:nvSpPr>
        <p:spPr>
          <a:xfrm rot="-1440000">
            <a:off x="5284554" y="5721322"/>
            <a:ext cx="163315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ea typeface="Calibri"/>
                <a:cs typeface="Calibri"/>
              </a:rPr>
              <a:t>Residential</a:t>
            </a:r>
          </a:p>
          <a:p>
            <a:pPr algn="ctr"/>
            <a:r>
              <a:rPr lang="en-US" dirty="0">
                <a:cs typeface="Calibri"/>
              </a:rPr>
              <a:t>(non-forested)</a:t>
            </a:r>
            <a:endParaRPr lang="en-US" dirty="0"/>
          </a:p>
        </p:txBody>
      </p:sp>
      <p:sp>
        <p:nvSpPr>
          <p:cNvPr id="12" name="Arrow: Right 11">
            <a:extLst>
              <a:ext uri="{FF2B5EF4-FFF2-40B4-BE49-F238E27FC236}">
                <a16:creationId xmlns:a16="http://schemas.microsoft.com/office/drawing/2014/main" id="{57D0A588-AF41-08DE-F231-0C61F4F5733C}"/>
              </a:ext>
            </a:extLst>
          </p:cNvPr>
          <p:cNvSpPr/>
          <p:nvPr/>
        </p:nvSpPr>
        <p:spPr>
          <a:xfrm rot="-1500000">
            <a:off x="6750557" y="5275003"/>
            <a:ext cx="1480867" cy="230036"/>
          </a:xfrm>
          <a:prstGeom prst="rightArrow">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A8FF5F6-DCC2-3E57-1663-6B7E31A1CE45}"/>
              </a:ext>
            </a:extLst>
          </p:cNvPr>
          <p:cNvSpPr txBox="1"/>
          <p:nvPr/>
        </p:nvSpPr>
        <p:spPr>
          <a:xfrm>
            <a:off x="5118936" y="2094888"/>
            <a:ext cx="184674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ea typeface="Calibri"/>
                <a:cs typeface="Calibri"/>
              </a:rPr>
              <a:t>Food Plots</a:t>
            </a:r>
          </a:p>
          <a:p>
            <a:pPr algn="ctr"/>
            <a:r>
              <a:rPr lang="en-US" dirty="0">
                <a:cs typeface="Calibri"/>
              </a:rPr>
              <a:t>(may be included as forested)</a:t>
            </a:r>
            <a:endParaRPr lang="en-US" dirty="0"/>
          </a:p>
        </p:txBody>
      </p:sp>
      <p:sp>
        <p:nvSpPr>
          <p:cNvPr id="16" name="Arrow: Right 15">
            <a:extLst>
              <a:ext uri="{FF2B5EF4-FFF2-40B4-BE49-F238E27FC236}">
                <a16:creationId xmlns:a16="http://schemas.microsoft.com/office/drawing/2014/main" id="{FFB34989-6715-CE4B-BD33-910424D44434}"/>
              </a:ext>
            </a:extLst>
          </p:cNvPr>
          <p:cNvSpPr/>
          <p:nvPr/>
        </p:nvSpPr>
        <p:spPr>
          <a:xfrm rot="840000">
            <a:off x="6920949" y="2675714"/>
            <a:ext cx="1624640" cy="230036"/>
          </a:xfrm>
          <a:prstGeom prst="rightArrow">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8343F901-5D8B-56E4-23B4-46B22F269477}"/>
              </a:ext>
            </a:extLst>
          </p:cNvPr>
          <p:cNvSpPr/>
          <p:nvPr/>
        </p:nvSpPr>
        <p:spPr>
          <a:xfrm rot="1680000">
            <a:off x="6744125" y="3259835"/>
            <a:ext cx="2602301" cy="215659"/>
          </a:xfrm>
          <a:prstGeom prst="rightArrow">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0BE16C0F-318E-EDCB-03B1-0A588DFAFE2C}"/>
              </a:ext>
            </a:extLst>
          </p:cNvPr>
          <p:cNvSpPr/>
          <p:nvPr/>
        </p:nvSpPr>
        <p:spPr>
          <a:xfrm rot="20520000">
            <a:off x="6894330" y="2111983"/>
            <a:ext cx="1480867" cy="230036"/>
          </a:xfrm>
          <a:prstGeom prst="rightArrow">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26335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Workshop Agenda</a:t>
            </a:r>
          </a:p>
        </p:txBody>
      </p:sp>
      <p:sp>
        <p:nvSpPr>
          <p:cNvPr id="3" name="Content Placeholder 2"/>
          <p:cNvSpPr>
            <a:spLocks noGrp="1"/>
          </p:cNvSpPr>
          <p:nvPr>
            <p:ph idx="1"/>
          </p:nvPr>
        </p:nvSpPr>
        <p:spPr/>
        <p:txBody>
          <a:bodyPr/>
          <a:lstStyle/>
          <a:p>
            <a:r>
              <a:rPr lang="en-US" dirty="0"/>
              <a:t>Review of American Tree Farm System</a:t>
            </a:r>
          </a:p>
          <a:p>
            <a:r>
              <a:rPr lang="en-US" dirty="0"/>
              <a:t>2021 Standards &amp; Guidelines	</a:t>
            </a:r>
          </a:p>
          <a:p>
            <a:r>
              <a:rPr lang="en-US" dirty="0"/>
              <a:t>Inspection Procedures and Protocols</a:t>
            </a:r>
          </a:p>
          <a:p>
            <a:r>
              <a:rPr lang="en-US" dirty="0"/>
              <a:t>Tree Farm Program Participation	</a:t>
            </a:r>
          </a:p>
          <a:p>
            <a:r>
              <a:rPr lang="en-US" dirty="0"/>
              <a:t>Review &amp; next steps	</a:t>
            </a:r>
          </a:p>
        </p:txBody>
      </p:sp>
      <p:pic>
        <p:nvPicPr>
          <p:cNvPr id="5" name="Picture Placeholder 4">
            <a:extLst>
              <a:ext uri="{FF2B5EF4-FFF2-40B4-BE49-F238E27FC236}">
                <a16:creationId xmlns:a16="http://schemas.microsoft.com/office/drawing/2014/main" id="{CDF049CA-2AFE-4873-B9E5-28F77CFD9DDC}"/>
              </a:ext>
            </a:extLst>
          </p:cNvPr>
          <p:cNvPicPr>
            <a:picLocks noGrp="1" noChangeAspect="1"/>
          </p:cNvPicPr>
          <p:nvPr>
            <p:ph type="pic" sz="quarter" idx="10"/>
          </p:nvPr>
        </p:nvPicPr>
        <p:blipFill>
          <a:blip r:embed="rId3"/>
          <a:srcRect l="124" r="124"/>
          <a:stretch>
            <a:fillRect/>
          </a:stretch>
        </p:blipFill>
        <p:spPr>
          <a:prstGeom prst="rect">
            <a:avLst/>
          </a:prstGeom>
        </p:spPr>
      </p:pic>
      <p:pic>
        <p:nvPicPr>
          <p:cNvPr id="6" name="Picture Placeholder 5">
            <a:extLst>
              <a:ext uri="{FF2B5EF4-FFF2-40B4-BE49-F238E27FC236}">
                <a16:creationId xmlns:a16="http://schemas.microsoft.com/office/drawing/2014/main" id="{BD4DC493-6C3B-4127-8F3D-1C2127824489}"/>
              </a:ext>
            </a:extLst>
          </p:cNvPr>
          <p:cNvPicPr>
            <a:picLocks noGrp="1" noChangeAspect="1"/>
          </p:cNvPicPr>
          <p:nvPr>
            <p:ph type="pic" sz="quarter" idx="12"/>
          </p:nvPr>
        </p:nvPicPr>
        <p:blipFill>
          <a:blip r:embed="rId4"/>
          <a:srcRect l="342" r="342"/>
          <a:stretch>
            <a:fillRect/>
          </a:stretch>
        </p:blipFill>
        <p:spPr>
          <a:prstGeom prst="rect">
            <a:avLst/>
          </a:prstGeom>
        </p:spPr>
      </p:pic>
    </p:spTree>
    <p:extLst>
      <p:ext uri="{BB962C8B-B14F-4D97-AF65-F5344CB8AC3E}">
        <p14:creationId xmlns:p14="http://schemas.microsoft.com/office/powerpoint/2010/main" val="10624041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What’s new with the Tree Farm Eligibility Requirements?</a:t>
            </a:r>
          </a:p>
        </p:txBody>
      </p:sp>
      <p:sp>
        <p:nvSpPr>
          <p:cNvPr id="3" name="Content Placeholder 2"/>
          <p:cNvSpPr>
            <a:spLocks noGrp="1"/>
          </p:cNvSpPr>
          <p:nvPr>
            <p:ph idx="1"/>
          </p:nvPr>
        </p:nvSpPr>
        <p:spPr>
          <a:xfrm>
            <a:off x="6404058" y="1399107"/>
            <a:ext cx="5453711" cy="4844127"/>
          </a:xfrm>
          <a:ln>
            <a:solidFill>
              <a:schemeClr val="accent1"/>
            </a:solidFill>
          </a:ln>
        </p:spPr>
        <p:txBody>
          <a:bodyPr numCol="1">
            <a:normAutofit/>
          </a:bodyPr>
          <a:lstStyle/>
          <a:p>
            <a:pPr marL="457200" lvl="1" indent="0">
              <a:buNone/>
            </a:pPr>
            <a:endParaRPr lang="en-US" dirty="0"/>
          </a:p>
          <a:p>
            <a:pPr marL="457200" lvl="1" indent="0">
              <a:buNone/>
            </a:pPr>
            <a:r>
              <a:rPr lang="en-US" sz="3600" b="1" dirty="0"/>
              <a:t>2021</a:t>
            </a:r>
          </a:p>
          <a:p>
            <a:pPr marL="457200" lvl="1" indent="0">
              <a:buNone/>
            </a:pPr>
            <a:r>
              <a:rPr lang="en-US" dirty="0"/>
              <a:t>Certified acres may include features such as food plots, water resources (lakes, ponds, streams), </a:t>
            </a:r>
            <a:r>
              <a:rPr lang="en-US" u="sng" dirty="0"/>
              <a:t>Christmas tree farms, orchards, </a:t>
            </a:r>
            <a:r>
              <a:rPr lang="en-US" dirty="0"/>
              <a:t>and other non-forested areas as long as they are an integrated part of the forest system.</a:t>
            </a:r>
            <a:endParaRPr lang="en-US" sz="2800" dirty="0"/>
          </a:p>
          <a:p>
            <a:pPr marL="457200" lvl="1" indent="0">
              <a:buNone/>
            </a:pPr>
            <a:endParaRPr lang="en-US" sz="2800" dirty="0"/>
          </a:p>
          <a:p>
            <a:pPr marL="457200" lvl="1" indent="0">
              <a:buNone/>
            </a:pPr>
            <a:endParaRPr lang="en-US" sz="2800" dirty="0"/>
          </a:p>
          <a:p>
            <a:pPr marL="457200" lvl="1" indent="0">
              <a:buNone/>
            </a:pPr>
            <a:endParaRPr lang="en-US" sz="3600" b="1" dirty="0"/>
          </a:p>
          <a:p>
            <a:pPr marL="457200" lvl="1" indent="0">
              <a:buNone/>
            </a:pPr>
            <a:endParaRPr lang="en-US" sz="3600" b="1" dirty="0"/>
          </a:p>
        </p:txBody>
      </p:sp>
      <p:pic>
        <p:nvPicPr>
          <p:cNvPr id="6" name="Picture Placeholder 5">
            <a:extLst>
              <a:ext uri="{FF2B5EF4-FFF2-40B4-BE49-F238E27FC236}">
                <a16:creationId xmlns:a16="http://schemas.microsoft.com/office/drawing/2014/main" id="{600E9760-5E6E-4865-8882-67ACC5BDAF0F}"/>
              </a:ext>
            </a:extLst>
          </p:cNvPr>
          <p:cNvPicPr>
            <a:picLocks noGrp="1" noChangeAspect="1"/>
          </p:cNvPicPr>
          <p:nvPr>
            <p:ph type="pic" sz="quarter" idx="12"/>
          </p:nvPr>
        </p:nvPicPr>
        <p:blipFill>
          <a:blip r:embed="rId3"/>
          <a:srcRect l="342" r="342"/>
          <a:stretch>
            <a:fillRect/>
          </a:stretch>
        </p:blipFill>
        <p:spPr>
          <a:prstGeom prst="rect">
            <a:avLst/>
          </a:prstGeom>
        </p:spPr>
      </p:pic>
      <p:sp>
        <p:nvSpPr>
          <p:cNvPr id="7" name="Content Placeholder 2">
            <a:extLst>
              <a:ext uri="{FF2B5EF4-FFF2-40B4-BE49-F238E27FC236}">
                <a16:creationId xmlns:a16="http://schemas.microsoft.com/office/drawing/2014/main" id="{20DD921D-5522-4289-913C-20081B465C1E}"/>
              </a:ext>
            </a:extLst>
          </p:cNvPr>
          <p:cNvSpPr txBox="1">
            <a:spLocks/>
          </p:cNvSpPr>
          <p:nvPr/>
        </p:nvSpPr>
        <p:spPr>
          <a:xfrm>
            <a:off x="191588" y="1393373"/>
            <a:ext cx="5792297" cy="4855597"/>
          </a:xfrm>
          <a:prstGeom prst="rect">
            <a:avLst/>
          </a:prstGeom>
          <a:ln>
            <a:solidFill>
              <a:schemeClr val="accent1"/>
            </a:solidFill>
          </a:ln>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pPr>
            <a:endParaRPr lang="en-US" dirty="0"/>
          </a:p>
          <a:p>
            <a:pPr marL="457200" lvl="1" indent="0">
              <a:buFont typeface="Arial" panose="020B0604020202020204" pitchFamily="34" charset="0"/>
              <a:buNone/>
            </a:pPr>
            <a:r>
              <a:rPr lang="en-US" sz="3600" b="1" dirty="0"/>
              <a:t>2015-2020</a:t>
            </a:r>
          </a:p>
          <a:p>
            <a:pPr marL="457200" lvl="1" indent="0">
              <a:buNone/>
            </a:pPr>
            <a:r>
              <a:rPr lang="en-US" dirty="0"/>
              <a:t>Certified acres may include non-forested features such as food plots, water resources (lakes, ponds, streams), and other non-forested areas as long as they are an integrated part of the forest system.</a:t>
            </a:r>
          </a:p>
          <a:p>
            <a:pPr marL="457200" lvl="1" indent="0">
              <a:buFont typeface="Arial" panose="020B0604020202020204" pitchFamily="34" charset="0"/>
              <a:buNone/>
            </a:pPr>
            <a:endParaRPr lang="en-US" sz="2800" dirty="0"/>
          </a:p>
          <a:p>
            <a:pPr marL="457200" lvl="1" indent="0">
              <a:buFont typeface="Arial" panose="020B0604020202020204" pitchFamily="34" charset="0"/>
              <a:buNone/>
            </a:pPr>
            <a:endParaRPr lang="en-US" sz="3600" b="1" dirty="0"/>
          </a:p>
          <a:p>
            <a:pPr marL="457200" lvl="1" indent="0">
              <a:buFont typeface="Arial" panose="020B0604020202020204" pitchFamily="34" charset="0"/>
              <a:buNone/>
            </a:pPr>
            <a:endParaRPr lang="en-US" sz="3600" b="1" dirty="0"/>
          </a:p>
        </p:txBody>
      </p:sp>
    </p:spTree>
    <p:extLst>
      <p:ext uri="{BB962C8B-B14F-4D97-AF65-F5344CB8AC3E}">
        <p14:creationId xmlns:p14="http://schemas.microsoft.com/office/powerpoint/2010/main" val="42441085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Non-contiguous parcels</a:t>
            </a:r>
          </a:p>
        </p:txBody>
      </p:sp>
      <p:sp>
        <p:nvSpPr>
          <p:cNvPr id="3" name="Content Placeholder 2"/>
          <p:cNvSpPr>
            <a:spLocks noGrp="1"/>
          </p:cNvSpPr>
          <p:nvPr>
            <p:ph idx="1"/>
          </p:nvPr>
        </p:nvSpPr>
        <p:spPr>
          <a:xfrm>
            <a:off x="486583" y="1572591"/>
            <a:ext cx="6439887" cy="4494951"/>
          </a:xfrm>
        </p:spPr>
        <p:txBody>
          <a:bodyPr vert="horz" lIns="91440" tIns="45720" rIns="91440" bIns="45720" rtlCol="0" anchor="t">
            <a:normAutofit/>
          </a:bodyPr>
          <a:lstStyle/>
          <a:p>
            <a:r>
              <a:rPr lang="en-US" sz="4000" dirty="0"/>
              <a:t>Unique identifier for each Tree Farm</a:t>
            </a:r>
          </a:p>
          <a:p>
            <a:r>
              <a:rPr lang="en-US" sz="4000" dirty="0"/>
              <a:t>Unique location for each Tree Farm</a:t>
            </a:r>
            <a:endParaRPr lang="en-US" sz="4000" dirty="0">
              <a:cs typeface="Calibri"/>
            </a:endParaRPr>
          </a:p>
          <a:p>
            <a:r>
              <a:rPr lang="en-US" sz="4000" dirty="0"/>
              <a:t>May share a management plan</a:t>
            </a:r>
          </a:p>
          <a:p>
            <a:endParaRPr lang="en-US" dirty="0"/>
          </a:p>
        </p:txBody>
      </p:sp>
      <p:pic>
        <p:nvPicPr>
          <p:cNvPr id="6" name="Picture Placeholder 5">
            <a:extLst>
              <a:ext uri="{FF2B5EF4-FFF2-40B4-BE49-F238E27FC236}">
                <a16:creationId xmlns:a16="http://schemas.microsoft.com/office/drawing/2014/main" id="{EA1610DA-4C49-4EA9-9186-98C769ED0A9A}"/>
              </a:ext>
            </a:extLst>
          </p:cNvPr>
          <p:cNvPicPr>
            <a:picLocks noGrp="1" noChangeAspect="1"/>
          </p:cNvPicPr>
          <p:nvPr>
            <p:ph type="pic" sz="quarter" idx="11"/>
          </p:nvPr>
        </p:nvPicPr>
        <p:blipFill>
          <a:blip r:embed="rId3"/>
          <a:srcRect/>
          <a:stretch>
            <a:fillRect/>
          </a:stretch>
        </p:blipFill>
        <p:spPr>
          <a:prstGeom prst="rect">
            <a:avLst/>
          </a:prstGeom>
        </p:spPr>
      </p:pic>
      <p:pic>
        <p:nvPicPr>
          <p:cNvPr id="7" name="Picture 6">
            <a:extLst>
              <a:ext uri="{FF2B5EF4-FFF2-40B4-BE49-F238E27FC236}">
                <a16:creationId xmlns:a16="http://schemas.microsoft.com/office/drawing/2014/main" id="{F5CEDB3C-29EA-4CB0-B965-7C323B47BFF5}"/>
              </a:ext>
            </a:extLst>
          </p:cNvPr>
          <p:cNvPicPr>
            <a:picLocks noChangeAspect="1"/>
          </p:cNvPicPr>
          <p:nvPr/>
        </p:nvPicPr>
        <p:blipFill>
          <a:blip r:embed="rId4"/>
          <a:stretch>
            <a:fillRect/>
          </a:stretch>
        </p:blipFill>
        <p:spPr>
          <a:xfrm>
            <a:off x="6926470" y="1407557"/>
            <a:ext cx="4432176" cy="3603048"/>
          </a:xfrm>
          <a:prstGeom prst="rect">
            <a:avLst/>
          </a:prstGeom>
        </p:spPr>
      </p:pic>
    </p:spTree>
    <p:extLst>
      <p:ext uri="{BB962C8B-B14F-4D97-AF65-F5344CB8AC3E}">
        <p14:creationId xmlns:p14="http://schemas.microsoft.com/office/powerpoint/2010/main" val="20575252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What’s new with the Tree Farm Eligibility Requirements?</a:t>
            </a:r>
          </a:p>
        </p:txBody>
      </p:sp>
      <p:sp>
        <p:nvSpPr>
          <p:cNvPr id="3" name="Content Placeholder 2"/>
          <p:cNvSpPr>
            <a:spLocks noGrp="1"/>
          </p:cNvSpPr>
          <p:nvPr>
            <p:ph idx="1"/>
          </p:nvPr>
        </p:nvSpPr>
        <p:spPr>
          <a:xfrm>
            <a:off x="6404058" y="1399107"/>
            <a:ext cx="5453711" cy="4844127"/>
          </a:xfrm>
          <a:ln>
            <a:solidFill>
              <a:schemeClr val="accent1"/>
            </a:solidFill>
          </a:ln>
        </p:spPr>
        <p:txBody>
          <a:bodyPr vert="horz" lIns="91440" tIns="45720" rIns="91440" bIns="45720" numCol="1" rtlCol="0" anchor="t">
            <a:normAutofit fontScale="92500" lnSpcReduction="20000"/>
          </a:bodyPr>
          <a:lstStyle/>
          <a:p>
            <a:pPr marL="457200" lvl="1" indent="0">
              <a:buNone/>
            </a:pPr>
            <a:endParaRPr lang="en-US" dirty="0"/>
          </a:p>
          <a:p>
            <a:pPr marL="457200" lvl="1" indent="0">
              <a:buNone/>
            </a:pPr>
            <a:r>
              <a:rPr lang="en-US" sz="3600" b="1" dirty="0"/>
              <a:t>2021</a:t>
            </a:r>
          </a:p>
          <a:p>
            <a:r>
              <a:rPr lang="en-US" dirty="0"/>
              <a:t>Significant rights of way, under ownership of other entities, </a:t>
            </a:r>
            <a:r>
              <a:rPr lang="en-US" u="sng" dirty="0"/>
              <a:t>may*</a:t>
            </a:r>
            <a:r>
              <a:rPr lang="en-US" dirty="0"/>
              <a:t> represent breaks in contiguous parcels. Significant rights of way are defined as at least 84 feet wide.</a:t>
            </a:r>
            <a:endParaRPr lang="en-US" sz="1800" dirty="0"/>
          </a:p>
          <a:p>
            <a:r>
              <a:rPr lang="en-US" i="1" dirty="0"/>
              <a:t>*Guidance: Non-contiguous parcels that lie under a single ownership and management unit, but are separated by a significant right of way, road, etc. and do not meet the &gt;10 acres to be a stand-alone Tree Farm may be considered a part of the larger parcel for Tree Farm.</a:t>
            </a:r>
            <a:endParaRPr lang="en-US" sz="1800" dirty="0"/>
          </a:p>
          <a:p>
            <a:pPr marL="457200" lvl="1" indent="0">
              <a:buNone/>
            </a:pPr>
            <a:endParaRPr lang="en-US" sz="2800" dirty="0"/>
          </a:p>
          <a:p>
            <a:pPr marL="457200" lvl="1" indent="0">
              <a:buNone/>
            </a:pPr>
            <a:endParaRPr lang="en-US" sz="2800" dirty="0"/>
          </a:p>
          <a:p>
            <a:pPr marL="457200" lvl="1" indent="0">
              <a:buNone/>
            </a:pPr>
            <a:endParaRPr lang="en-US" sz="2800" dirty="0"/>
          </a:p>
          <a:p>
            <a:pPr marL="457200" lvl="1" indent="0">
              <a:buNone/>
            </a:pPr>
            <a:endParaRPr lang="en-US" sz="3600" b="1" dirty="0"/>
          </a:p>
          <a:p>
            <a:pPr marL="457200" lvl="1" indent="0">
              <a:buNone/>
            </a:pPr>
            <a:endParaRPr lang="en-US" sz="3600" b="1" dirty="0"/>
          </a:p>
        </p:txBody>
      </p:sp>
      <p:pic>
        <p:nvPicPr>
          <p:cNvPr id="6" name="Picture Placeholder 5">
            <a:extLst>
              <a:ext uri="{FF2B5EF4-FFF2-40B4-BE49-F238E27FC236}">
                <a16:creationId xmlns:a16="http://schemas.microsoft.com/office/drawing/2014/main" id="{600E9760-5E6E-4865-8882-67ACC5BDAF0F}"/>
              </a:ext>
            </a:extLst>
          </p:cNvPr>
          <p:cNvPicPr>
            <a:picLocks noGrp="1" noChangeAspect="1"/>
          </p:cNvPicPr>
          <p:nvPr>
            <p:ph type="pic" sz="quarter" idx="12"/>
          </p:nvPr>
        </p:nvPicPr>
        <p:blipFill>
          <a:blip r:embed="rId3"/>
          <a:srcRect l="342" r="342"/>
          <a:stretch>
            <a:fillRect/>
          </a:stretch>
        </p:blipFill>
        <p:spPr>
          <a:prstGeom prst="rect">
            <a:avLst/>
          </a:prstGeom>
        </p:spPr>
      </p:pic>
      <p:sp>
        <p:nvSpPr>
          <p:cNvPr id="7" name="Content Placeholder 2">
            <a:extLst>
              <a:ext uri="{FF2B5EF4-FFF2-40B4-BE49-F238E27FC236}">
                <a16:creationId xmlns:a16="http://schemas.microsoft.com/office/drawing/2014/main" id="{20DD921D-5522-4289-913C-20081B465C1E}"/>
              </a:ext>
            </a:extLst>
          </p:cNvPr>
          <p:cNvSpPr txBox="1">
            <a:spLocks/>
          </p:cNvSpPr>
          <p:nvPr/>
        </p:nvSpPr>
        <p:spPr>
          <a:xfrm>
            <a:off x="191588" y="1393373"/>
            <a:ext cx="5792297" cy="4855597"/>
          </a:xfrm>
          <a:prstGeom prst="rect">
            <a:avLst/>
          </a:prstGeom>
          <a:ln>
            <a:solidFill>
              <a:schemeClr val="accent1"/>
            </a:solidFill>
          </a:ln>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pPr>
            <a:endParaRPr lang="en-US" dirty="0"/>
          </a:p>
          <a:p>
            <a:pPr marL="457200" lvl="1" indent="0">
              <a:buFont typeface="Arial" panose="020B0604020202020204" pitchFamily="34" charset="0"/>
              <a:buNone/>
            </a:pPr>
            <a:r>
              <a:rPr lang="en-US" sz="3600" b="1" dirty="0"/>
              <a:t>2015-2020</a:t>
            </a:r>
          </a:p>
          <a:p>
            <a:pPr marL="457200" lvl="1" indent="0">
              <a:buFont typeface="Arial" panose="020B0604020202020204" pitchFamily="34" charset="0"/>
              <a:buNone/>
            </a:pPr>
            <a:r>
              <a:rPr lang="en-US" sz="2800" dirty="0"/>
              <a:t>Contiguity:</a:t>
            </a:r>
          </a:p>
          <a:p>
            <a:pPr marL="457200" lvl="1" indent="0">
              <a:buFont typeface="Arial" panose="020B0604020202020204" pitchFamily="34" charset="0"/>
              <a:buNone/>
            </a:pPr>
            <a:r>
              <a:rPr lang="en-US" sz="2800" dirty="0"/>
              <a:t>A road under separate ownership , more than 84 feet wide, was defined as a break in contiguity.</a:t>
            </a:r>
          </a:p>
          <a:p>
            <a:pPr marL="457200" lvl="1" indent="0">
              <a:buFont typeface="Arial" panose="020B0604020202020204" pitchFamily="34" charset="0"/>
              <a:buNone/>
            </a:pPr>
            <a:endParaRPr lang="en-US" sz="2800" dirty="0"/>
          </a:p>
          <a:p>
            <a:pPr marL="457200" lvl="1" indent="0">
              <a:buFont typeface="Arial" panose="020B0604020202020204" pitchFamily="34" charset="0"/>
              <a:buNone/>
            </a:pPr>
            <a:endParaRPr lang="en-US" sz="3600" b="1" dirty="0"/>
          </a:p>
          <a:p>
            <a:pPr marL="457200" lvl="1" indent="0">
              <a:buFont typeface="Arial" panose="020B0604020202020204" pitchFamily="34" charset="0"/>
              <a:buNone/>
            </a:pPr>
            <a:endParaRPr lang="en-US" sz="3600" b="1" dirty="0"/>
          </a:p>
        </p:txBody>
      </p:sp>
    </p:spTree>
    <p:extLst>
      <p:ext uri="{BB962C8B-B14F-4D97-AF65-F5344CB8AC3E}">
        <p14:creationId xmlns:p14="http://schemas.microsoft.com/office/powerpoint/2010/main" val="19003529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EA1610DA-4C49-4EA9-9186-98C769ED0A9A}"/>
              </a:ext>
            </a:extLst>
          </p:cNvPr>
          <p:cNvPicPr>
            <a:picLocks noGrp="1" noChangeAspect="1"/>
          </p:cNvPicPr>
          <p:nvPr>
            <p:ph type="pic" sz="quarter" idx="11"/>
          </p:nvPr>
        </p:nvPicPr>
        <p:blipFill>
          <a:blip r:embed="rId3"/>
          <a:srcRect/>
          <a:stretch>
            <a:fillRect/>
          </a:stretch>
        </p:blipFill>
        <p:spPr>
          <a:prstGeom prst="rect">
            <a:avLst/>
          </a:prstGeom>
        </p:spPr>
      </p:pic>
      <p:pic>
        <p:nvPicPr>
          <p:cNvPr id="8" name="Content Placeholder 7">
            <a:extLst>
              <a:ext uri="{FF2B5EF4-FFF2-40B4-BE49-F238E27FC236}">
                <a16:creationId xmlns:a16="http://schemas.microsoft.com/office/drawing/2014/main" id="{92A561D7-13E4-4DA7-8350-175A5377EAF7}"/>
              </a:ext>
            </a:extLst>
          </p:cNvPr>
          <p:cNvPicPr>
            <a:picLocks noGrp="1" noChangeAspect="1"/>
          </p:cNvPicPr>
          <p:nvPr>
            <p:ph idx="1"/>
          </p:nvPr>
        </p:nvPicPr>
        <p:blipFill>
          <a:blip r:embed="rId4"/>
          <a:stretch>
            <a:fillRect/>
          </a:stretch>
        </p:blipFill>
        <p:spPr>
          <a:xfrm>
            <a:off x="1805812" y="323989"/>
            <a:ext cx="8662747" cy="6113738"/>
          </a:xfrm>
          <a:prstGeom prst="rect">
            <a:avLst/>
          </a:prstGeom>
        </p:spPr>
      </p:pic>
    </p:spTree>
    <p:extLst>
      <p:ext uri="{BB962C8B-B14F-4D97-AF65-F5344CB8AC3E}">
        <p14:creationId xmlns:p14="http://schemas.microsoft.com/office/powerpoint/2010/main" val="15100704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would you do?</a:t>
            </a:r>
          </a:p>
        </p:txBody>
      </p:sp>
      <p:pic>
        <p:nvPicPr>
          <p:cNvPr id="6" name="Picture Placeholder 5">
            <a:extLst>
              <a:ext uri="{FF2B5EF4-FFF2-40B4-BE49-F238E27FC236}">
                <a16:creationId xmlns:a16="http://schemas.microsoft.com/office/drawing/2014/main" id="{EA1610DA-4C49-4EA9-9186-98C769ED0A9A}"/>
              </a:ext>
            </a:extLst>
          </p:cNvPr>
          <p:cNvPicPr>
            <a:picLocks noGrp="1" noChangeAspect="1"/>
          </p:cNvPicPr>
          <p:nvPr>
            <p:ph type="pic" sz="quarter" idx="11"/>
          </p:nvPr>
        </p:nvPicPr>
        <p:blipFill>
          <a:blip r:embed="rId3"/>
          <a:srcRect/>
          <a:stretch>
            <a:fillRect/>
          </a:stretch>
        </p:blipFill>
        <p:spPr>
          <a:prstGeom prst="rect">
            <a:avLst/>
          </a:prstGeom>
        </p:spPr>
      </p:pic>
      <p:sp>
        <p:nvSpPr>
          <p:cNvPr id="8" name="Content Placeholder 7">
            <a:extLst>
              <a:ext uri="{FF2B5EF4-FFF2-40B4-BE49-F238E27FC236}">
                <a16:creationId xmlns:a16="http://schemas.microsoft.com/office/drawing/2014/main" id="{21C5212E-83A4-472F-94F7-22370946E791}"/>
              </a:ext>
            </a:extLst>
          </p:cNvPr>
          <p:cNvSpPr>
            <a:spLocks noGrp="1"/>
          </p:cNvSpPr>
          <p:nvPr>
            <p:ph idx="1"/>
          </p:nvPr>
        </p:nvSpPr>
        <p:spPr/>
        <p:txBody>
          <a:bodyPr/>
          <a:lstStyle/>
          <a:p>
            <a:r>
              <a:rPr lang="en-US" b="1" dirty="0">
                <a:solidFill>
                  <a:srgbClr val="FF0000"/>
                </a:solidFill>
              </a:rPr>
              <a:t>A landowner has 2- 10 acre, non-contiguous parcels, and his house is on one.</a:t>
            </a:r>
          </a:p>
          <a:p>
            <a:r>
              <a:rPr lang="en-US" b="1" dirty="0">
                <a:solidFill>
                  <a:srgbClr val="FF0000"/>
                </a:solidFill>
              </a:rPr>
              <a:t>A landowner has an interstate that separates his Tree Farm into 2 parts, with a separate access to each side.</a:t>
            </a:r>
          </a:p>
          <a:p>
            <a:r>
              <a:rPr lang="en-US" b="1" dirty="0">
                <a:solidFill>
                  <a:srgbClr val="FF0000"/>
                </a:solidFill>
              </a:rPr>
              <a:t>A local sawmill wants to certify 5,000 acres of company land.</a:t>
            </a:r>
          </a:p>
          <a:p>
            <a:pPr marL="0" indent="0">
              <a:buNone/>
            </a:pPr>
            <a:endParaRPr lang="en-US" dirty="0"/>
          </a:p>
          <a:p>
            <a:endParaRPr lang="en-US" dirty="0"/>
          </a:p>
        </p:txBody>
      </p:sp>
      <p:pic>
        <p:nvPicPr>
          <p:cNvPr id="4" name="Graphic 3" descr="Forest scene outline">
            <a:extLst>
              <a:ext uri="{FF2B5EF4-FFF2-40B4-BE49-F238E27FC236}">
                <a16:creationId xmlns:a16="http://schemas.microsoft.com/office/drawing/2014/main" id="{B5A377EE-C898-4C39-958A-0AC060BBBD0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95556" y="757665"/>
            <a:ext cx="4437035" cy="4437035"/>
          </a:xfrm>
          <a:prstGeom prst="rect">
            <a:avLst/>
          </a:prstGeom>
        </p:spPr>
      </p:pic>
    </p:spTree>
    <p:extLst>
      <p:ext uri="{BB962C8B-B14F-4D97-AF65-F5344CB8AC3E}">
        <p14:creationId xmlns:p14="http://schemas.microsoft.com/office/powerpoint/2010/main" val="5448043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2021 Standards of Sustainability</a:t>
            </a:r>
          </a:p>
        </p:txBody>
      </p:sp>
      <p:sp>
        <p:nvSpPr>
          <p:cNvPr id="3" name="Subtitle 2"/>
          <p:cNvSpPr>
            <a:spLocks noGrp="1"/>
          </p:cNvSpPr>
          <p:nvPr>
            <p:ph type="subTitle" idx="1"/>
          </p:nvPr>
        </p:nvSpPr>
        <p:spPr>
          <a:xfrm>
            <a:off x="920817" y="3662689"/>
            <a:ext cx="9144000" cy="1655763"/>
          </a:xfrm>
        </p:spPr>
        <p:txBody>
          <a:bodyPr>
            <a:normAutofit fontScale="92500" lnSpcReduction="10000"/>
          </a:bodyPr>
          <a:lstStyle/>
          <a:p>
            <a:pPr marL="571500" indent="-571500">
              <a:buFont typeface="Arial" panose="020B0604020202020204" pitchFamily="34" charset="0"/>
              <a:buChar char="•"/>
            </a:pPr>
            <a:r>
              <a:rPr lang="en-US" dirty="0"/>
              <a:t>Standards</a:t>
            </a:r>
          </a:p>
          <a:p>
            <a:pPr marL="571500" indent="-571500">
              <a:buFont typeface="Arial" panose="020B0604020202020204" pitchFamily="34" charset="0"/>
              <a:buChar char="•"/>
            </a:pPr>
            <a:r>
              <a:rPr lang="en-US" dirty="0"/>
              <a:t>Guidance</a:t>
            </a:r>
          </a:p>
          <a:p>
            <a:pPr marL="571500" indent="-571500">
              <a:buFont typeface="Arial" panose="020B0604020202020204" pitchFamily="34" charset="0"/>
              <a:buChar char="•"/>
            </a:pPr>
            <a:r>
              <a:rPr lang="en-US" dirty="0"/>
              <a:t>Glossary</a:t>
            </a:r>
          </a:p>
        </p:txBody>
      </p:sp>
      <p:pic>
        <p:nvPicPr>
          <p:cNvPr id="5" name="Picture Placeholder 4">
            <a:extLst>
              <a:ext uri="{FF2B5EF4-FFF2-40B4-BE49-F238E27FC236}">
                <a16:creationId xmlns:a16="http://schemas.microsoft.com/office/drawing/2014/main" id="{8F584986-CB59-41C2-A756-15EB468BF780}"/>
              </a:ext>
            </a:extLst>
          </p:cNvPr>
          <p:cNvPicPr>
            <a:picLocks noGrp="1" noChangeAspect="1"/>
          </p:cNvPicPr>
          <p:nvPr>
            <p:ph type="pic" sz="quarter" idx="12"/>
          </p:nvPr>
        </p:nvPicPr>
        <p:blipFill>
          <a:blip r:embed="rId3"/>
          <a:srcRect l="99" r="99"/>
          <a:stretch>
            <a:fillRect/>
          </a:stretch>
        </p:blipFill>
        <p:spPr>
          <a:prstGeom prst="rect">
            <a:avLst/>
          </a:prstGeom>
        </p:spPr>
      </p:pic>
    </p:spTree>
    <p:extLst>
      <p:ext uri="{BB962C8B-B14F-4D97-AF65-F5344CB8AC3E}">
        <p14:creationId xmlns:p14="http://schemas.microsoft.com/office/powerpoint/2010/main" val="18920980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 Revision</a:t>
            </a:r>
          </a:p>
        </p:txBody>
      </p:sp>
      <p:pic>
        <p:nvPicPr>
          <p:cNvPr id="6" name="Picture Placeholder 5">
            <a:extLst>
              <a:ext uri="{FF2B5EF4-FFF2-40B4-BE49-F238E27FC236}">
                <a16:creationId xmlns:a16="http://schemas.microsoft.com/office/drawing/2014/main" id="{EA1610DA-4C49-4EA9-9186-98C769ED0A9A}"/>
              </a:ext>
            </a:extLst>
          </p:cNvPr>
          <p:cNvPicPr>
            <a:picLocks noGrp="1" noChangeAspect="1"/>
          </p:cNvPicPr>
          <p:nvPr>
            <p:ph type="pic" sz="quarter" idx="11"/>
          </p:nvPr>
        </p:nvPicPr>
        <p:blipFill>
          <a:blip r:embed="rId3"/>
          <a:srcRect/>
          <a:stretch>
            <a:fillRect/>
          </a:stretch>
        </p:blipFill>
        <p:spPr>
          <a:prstGeom prst="rect">
            <a:avLst/>
          </a:prstGeom>
        </p:spPr>
      </p:pic>
      <p:sp>
        <p:nvSpPr>
          <p:cNvPr id="8" name="Content Placeholder 7">
            <a:extLst>
              <a:ext uri="{FF2B5EF4-FFF2-40B4-BE49-F238E27FC236}">
                <a16:creationId xmlns:a16="http://schemas.microsoft.com/office/drawing/2014/main" id="{21C5212E-83A4-472F-94F7-22370946E791}"/>
              </a:ext>
            </a:extLst>
          </p:cNvPr>
          <p:cNvSpPr>
            <a:spLocks noGrp="1"/>
          </p:cNvSpPr>
          <p:nvPr>
            <p:ph idx="1"/>
          </p:nvPr>
        </p:nvSpPr>
        <p:spPr/>
        <p:txBody>
          <a:bodyPr/>
          <a:lstStyle/>
          <a:p>
            <a:pPr marL="0" indent="0">
              <a:buNone/>
            </a:pPr>
            <a:r>
              <a:rPr lang="en-US" dirty="0"/>
              <a:t>Why review the ATFS Standards?</a:t>
            </a:r>
          </a:p>
          <a:p>
            <a:r>
              <a:rPr lang="en-US" dirty="0"/>
              <a:t>Incorporate Feedback and Learning from our Community</a:t>
            </a:r>
          </a:p>
          <a:p>
            <a:r>
              <a:rPr lang="en-US" dirty="0"/>
              <a:t>Comply with updated PEFC Requirements</a:t>
            </a:r>
          </a:p>
          <a:p>
            <a:r>
              <a:rPr lang="en-US" dirty="0"/>
              <a:t>Infuse emerging knowledge in forestry, landowner engagement, and technology</a:t>
            </a:r>
          </a:p>
          <a:p>
            <a:r>
              <a:rPr lang="en-US" dirty="0"/>
              <a:t>Broaden focus for conservation impact</a:t>
            </a:r>
          </a:p>
          <a:p>
            <a:endParaRPr lang="en-US" dirty="0"/>
          </a:p>
        </p:txBody>
      </p:sp>
      <p:pic>
        <p:nvPicPr>
          <p:cNvPr id="10" name="Picture 9">
            <a:extLst>
              <a:ext uri="{FF2B5EF4-FFF2-40B4-BE49-F238E27FC236}">
                <a16:creationId xmlns:a16="http://schemas.microsoft.com/office/drawing/2014/main" id="{12C8EC5D-BAD1-4774-A2C5-13ADBCDB254B}"/>
              </a:ext>
            </a:extLst>
          </p:cNvPr>
          <p:cNvPicPr>
            <a:picLocks noChangeAspect="1"/>
          </p:cNvPicPr>
          <p:nvPr/>
        </p:nvPicPr>
        <p:blipFill>
          <a:blip r:embed="rId4"/>
          <a:stretch>
            <a:fillRect/>
          </a:stretch>
        </p:blipFill>
        <p:spPr>
          <a:xfrm>
            <a:off x="7418070" y="238278"/>
            <a:ext cx="4773930" cy="4629103"/>
          </a:xfrm>
          <a:prstGeom prst="rect">
            <a:avLst/>
          </a:prstGeom>
        </p:spPr>
      </p:pic>
    </p:spTree>
    <p:extLst>
      <p:ext uri="{BB962C8B-B14F-4D97-AF65-F5344CB8AC3E}">
        <p14:creationId xmlns:p14="http://schemas.microsoft.com/office/powerpoint/2010/main" val="17784879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2">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43467" y="321734"/>
            <a:ext cx="10905066" cy="1135737"/>
          </a:xfrm>
        </p:spPr>
        <p:txBody>
          <a:bodyPr vert="horz" lIns="91440" tIns="45720" rIns="91440" bIns="45720" rtlCol="0" anchor="ctr">
            <a:normAutofit/>
          </a:bodyPr>
          <a:lstStyle/>
          <a:p>
            <a:r>
              <a:rPr lang="en-US" sz="3600" kern="1200" dirty="0">
                <a:solidFill>
                  <a:schemeClr val="tx1"/>
                </a:solidFill>
                <a:latin typeface="+mj-lt"/>
                <a:ea typeface="+mj-ea"/>
                <a:cs typeface="+mj-cs"/>
              </a:rPr>
              <a:t>Standard Revision Process</a:t>
            </a:r>
          </a:p>
        </p:txBody>
      </p:sp>
      <p:sp>
        <p:nvSpPr>
          <p:cNvPr id="4" name="Content Placeholder 3">
            <a:extLst>
              <a:ext uri="{FF2B5EF4-FFF2-40B4-BE49-F238E27FC236}">
                <a16:creationId xmlns:a16="http://schemas.microsoft.com/office/drawing/2014/main" id="{44D40421-2548-41B0-9221-EB7C46C1829D}"/>
              </a:ext>
            </a:extLst>
          </p:cNvPr>
          <p:cNvSpPr>
            <a:spLocks noGrp="1"/>
          </p:cNvSpPr>
          <p:nvPr>
            <p:ph idx="1"/>
          </p:nvPr>
        </p:nvSpPr>
        <p:spPr>
          <a:xfrm>
            <a:off x="643468" y="1649781"/>
            <a:ext cx="4345026" cy="4857382"/>
          </a:xfrm>
        </p:spPr>
        <p:txBody>
          <a:bodyPr vert="horz" lIns="91440" tIns="45720" rIns="91440" bIns="45720" rtlCol="0">
            <a:normAutofit/>
          </a:bodyPr>
          <a:lstStyle/>
          <a:p>
            <a:pPr marL="0" indent="0">
              <a:buNone/>
            </a:pPr>
            <a:endParaRPr lang="en-US" sz="1800" dirty="0">
              <a:solidFill>
                <a:schemeClr val="tx1"/>
              </a:solidFill>
            </a:endParaRPr>
          </a:p>
          <a:p>
            <a:r>
              <a:rPr lang="en-US" sz="1800" dirty="0">
                <a:solidFill>
                  <a:schemeClr val="tx1"/>
                </a:solidFill>
              </a:rPr>
              <a:t>Independent Standard Review Panel (ISRP)</a:t>
            </a:r>
          </a:p>
          <a:p>
            <a:pPr lvl="1"/>
            <a:r>
              <a:rPr lang="en-US" sz="1800" dirty="0">
                <a:solidFill>
                  <a:schemeClr val="tx1"/>
                </a:solidFill>
              </a:rPr>
              <a:t>Appointed by the AFF Board of Trustees</a:t>
            </a:r>
          </a:p>
          <a:p>
            <a:pPr lvl="1"/>
            <a:r>
              <a:rPr lang="en-US" sz="1800" dirty="0">
                <a:solidFill>
                  <a:schemeClr val="tx1"/>
                </a:solidFill>
              </a:rPr>
              <a:t>Facilitated by ATFS Certification Manager, Chair, and Independent Facilitator </a:t>
            </a:r>
          </a:p>
          <a:p>
            <a:r>
              <a:rPr lang="en-US" sz="1800" dirty="0">
                <a:solidFill>
                  <a:schemeClr val="tx1"/>
                </a:solidFill>
              </a:rPr>
              <a:t>Multiple in-person and online public comment and listening sessions</a:t>
            </a:r>
          </a:p>
          <a:p>
            <a:r>
              <a:rPr lang="en-US" sz="1800" dirty="0">
                <a:solidFill>
                  <a:schemeClr val="tx1"/>
                </a:solidFill>
              </a:rPr>
              <a:t>Review and Approval by the AFF Certification Committee</a:t>
            </a:r>
          </a:p>
          <a:p>
            <a:r>
              <a:rPr lang="en-US" sz="1800" dirty="0">
                <a:solidFill>
                  <a:schemeClr val="tx1"/>
                </a:solidFill>
              </a:rPr>
              <a:t>Review and Approval by the AFF Board of Trustees</a:t>
            </a:r>
          </a:p>
          <a:p>
            <a:endParaRPr lang="en-US" sz="1800" dirty="0">
              <a:solidFill>
                <a:schemeClr val="tx1"/>
              </a:solidFill>
            </a:endParaRPr>
          </a:p>
        </p:txBody>
      </p:sp>
      <p:grpSp>
        <p:nvGrpSpPr>
          <p:cNvPr id="15" name="Group 14">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16" name="Isosceles Triangle 15">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20" name="Rectangle 19">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 name="Picture Placeholder 5">
            <a:extLst>
              <a:ext uri="{FF2B5EF4-FFF2-40B4-BE49-F238E27FC236}">
                <a16:creationId xmlns:a16="http://schemas.microsoft.com/office/drawing/2014/main" id="{EA1610DA-4C49-4EA9-9186-98C769ED0A9A}"/>
              </a:ext>
            </a:extLst>
          </p:cNvPr>
          <p:cNvPicPr>
            <a:picLocks noGrp="1" noChangeAspect="1"/>
          </p:cNvPicPr>
          <p:nvPr>
            <p:ph type="pic" sz="quarter" idx="11"/>
          </p:nvPr>
        </p:nvPicPr>
        <p:blipFill>
          <a:blip r:embed="rId3"/>
          <a:srcRect/>
          <a:stretch>
            <a:fillRect/>
          </a:stretch>
        </p:blipFill>
        <p:spPr>
          <a:xfrm>
            <a:off x="11285191" y="6017173"/>
            <a:ext cx="631475" cy="631475"/>
          </a:xfrm>
          <a:prstGeom prst="rect">
            <a:avLst/>
          </a:prstGeom>
        </p:spPr>
      </p:pic>
      <p:pic>
        <p:nvPicPr>
          <p:cNvPr id="10" name="Picture 9">
            <a:extLst>
              <a:ext uri="{FF2B5EF4-FFF2-40B4-BE49-F238E27FC236}">
                <a16:creationId xmlns:a16="http://schemas.microsoft.com/office/drawing/2014/main" id="{F9B8E676-DB03-4CB9-99FF-E8033D2FF790}"/>
              </a:ext>
            </a:extLst>
          </p:cNvPr>
          <p:cNvPicPr>
            <a:picLocks noChangeAspect="1"/>
          </p:cNvPicPr>
          <p:nvPr/>
        </p:nvPicPr>
        <p:blipFill>
          <a:blip r:embed="rId4"/>
          <a:stretch>
            <a:fillRect/>
          </a:stretch>
        </p:blipFill>
        <p:spPr>
          <a:xfrm>
            <a:off x="4988495" y="2430335"/>
            <a:ext cx="6612433" cy="2577600"/>
          </a:xfrm>
          <a:prstGeom prst="rect">
            <a:avLst/>
          </a:prstGeom>
        </p:spPr>
      </p:pic>
      <p:sp>
        <p:nvSpPr>
          <p:cNvPr id="3" name="Content Placeholder 3">
            <a:extLst>
              <a:ext uri="{FF2B5EF4-FFF2-40B4-BE49-F238E27FC236}">
                <a16:creationId xmlns:a16="http://schemas.microsoft.com/office/drawing/2014/main" id="{8BFC2750-6F68-EBB3-045D-24BC0637DD2E}"/>
              </a:ext>
            </a:extLst>
          </p:cNvPr>
          <p:cNvSpPr txBox="1">
            <a:spLocks/>
          </p:cNvSpPr>
          <p:nvPr/>
        </p:nvSpPr>
        <p:spPr>
          <a:xfrm>
            <a:off x="5871113" y="4766872"/>
            <a:ext cx="4410949" cy="1250301"/>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Font typeface="Arial" panose="020B0604020202020204" pitchFamily="34" charset="0"/>
              <a:buNone/>
            </a:pPr>
            <a:endParaRPr lang="en-US" sz="1800" dirty="0">
              <a:solidFill>
                <a:schemeClr val="tx1"/>
              </a:solidFill>
            </a:endParaRPr>
          </a:p>
          <a:p>
            <a:pPr marL="285750" indent="-285750">
              <a:buFont typeface="Arial" panose="020B0604020202020204" pitchFamily="34" charset="0"/>
              <a:buChar char="•"/>
            </a:pPr>
            <a:r>
              <a:rPr lang="en-US" sz="1800" dirty="0">
                <a:solidFill>
                  <a:schemeClr val="tx1"/>
                </a:solidFill>
              </a:rPr>
              <a:t>In 2023, the PEFC Endorsement Process required more updates resulting in the release of AFF 2021 Standards version 2.0</a:t>
            </a:r>
            <a:endParaRPr lang="en-US" sz="1800" dirty="0">
              <a:solidFill>
                <a:schemeClr val="tx1"/>
              </a:solidFill>
              <a:cs typeface="Calibri"/>
            </a:endParaRPr>
          </a:p>
          <a:p>
            <a:endParaRPr lang="en-US" sz="1800" dirty="0">
              <a:solidFill>
                <a:schemeClr val="tx1"/>
              </a:solidFill>
            </a:endParaRPr>
          </a:p>
        </p:txBody>
      </p:sp>
    </p:spTree>
    <p:extLst>
      <p:ext uri="{BB962C8B-B14F-4D97-AF65-F5344CB8AC3E}">
        <p14:creationId xmlns:p14="http://schemas.microsoft.com/office/powerpoint/2010/main" val="30073078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What’s new with the standards?</a:t>
            </a:r>
          </a:p>
        </p:txBody>
      </p:sp>
      <p:sp>
        <p:nvSpPr>
          <p:cNvPr id="3" name="Content Placeholder 2"/>
          <p:cNvSpPr>
            <a:spLocks noGrp="1"/>
          </p:cNvSpPr>
          <p:nvPr>
            <p:ph idx="1"/>
          </p:nvPr>
        </p:nvSpPr>
        <p:spPr>
          <a:xfrm>
            <a:off x="6404058" y="1399107"/>
            <a:ext cx="5453711" cy="4844127"/>
          </a:xfrm>
          <a:ln>
            <a:solidFill>
              <a:schemeClr val="accent1"/>
            </a:solidFill>
          </a:ln>
        </p:spPr>
        <p:txBody>
          <a:bodyPr numCol="1"/>
          <a:lstStyle/>
          <a:p>
            <a:pPr marL="457200" lvl="1" indent="0">
              <a:buNone/>
            </a:pPr>
            <a:endParaRPr lang="en-US" dirty="0"/>
          </a:p>
          <a:p>
            <a:pPr marL="457200" lvl="1" indent="0">
              <a:buNone/>
            </a:pPr>
            <a:r>
              <a:rPr lang="en-US" sz="3600" b="1" dirty="0"/>
              <a:t>2021 ATFS Standards</a:t>
            </a:r>
          </a:p>
          <a:p>
            <a:pPr lvl="1"/>
            <a:r>
              <a:rPr lang="en-US" sz="2800" dirty="0"/>
              <a:t>Landowners must document pesticide use</a:t>
            </a:r>
          </a:p>
          <a:p>
            <a:pPr lvl="1"/>
            <a:r>
              <a:rPr lang="en-US" sz="2800" dirty="0"/>
              <a:t>Landowners must consult qualified natural resources professionals before afforesting ecologically important non-forest ecosystems.</a:t>
            </a:r>
          </a:p>
          <a:p>
            <a:pPr marL="457200" lvl="1" indent="0">
              <a:buNone/>
            </a:pPr>
            <a:endParaRPr lang="en-US" sz="2800" dirty="0"/>
          </a:p>
          <a:p>
            <a:pPr marL="457200" lvl="1" indent="0">
              <a:buNone/>
            </a:pPr>
            <a:endParaRPr lang="en-US" sz="3600" b="1" dirty="0"/>
          </a:p>
        </p:txBody>
      </p:sp>
      <p:pic>
        <p:nvPicPr>
          <p:cNvPr id="6" name="Picture Placeholder 5">
            <a:extLst>
              <a:ext uri="{FF2B5EF4-FFF2-40B4-BE49-F238E27FC236}">
                <a16:creationId xmlns:a16="http://schemas.microsoft.com/office/drawing/2014/main" id="{600E9760-5E6E-4865-8882-67ACC5BDAF0F}"/>
              </a:ext>
            </a:extLst>
          </p:cNvPr>
          <p:cNvPicPr>
            <a:picLocks noGrp="1" noChangeAspect="1"/>
          </p:cNvPicPr>
          <p:nvPr>
            <p:ph type="pic" sz="quarter" idx="12"/>
          </p:nvPr>
        </p:nvPicPr>
        <p:blipFill>
          <a:blip r:embed="rId3"/>
          <a:srcRect l="342" r="342"/>
          <a:stretch>
            <a:fillRect/>
          </a:stretch>
        </p:blipFill>
        <p:spPr>
          <a:prstGeom prst="rect">
            <a:avLst/>
          </a:prstGeom>
        </p:spPr>
      </p:pic>
      <p:sp>
        <p:nvSpPr>
          <p:cNvPr id="7" name="Content Placeholder 2">
            <a:extLst>
              <a:ext uri="{FF2B5EF4-FFF2-40B4-BE49-F238E27FC236}">
                <a16:creationId xmlns:a16="http://schemas.microsoft.com/office/drawing/2014/main" id="{20DD921D-5522-4289-913C-20081B465C1E}"/>
              </a:ext>
            </a:extLst>
          </p:cNvPr>
          <p:cNvSpPr txBox="1">
            <a:spLocks/>
          </p:cNvSpPr>
          <p:nvPr/>
        </p:nvSpPr>
        <p:spPr>
          <a:xfrm>
            <a:off x="191588" y="1393373"/>
            <a:ext cx="5792297" cy="4855597"/>
          </a:xfrm>
          <a:prstGeom prst="rect">
            <a:avLst/>
          </a:prstGeom>
          <a:ln>
            <a:solidFill>
              <a:schemeClr val="accent1"/>
            </a:solidFill>
          </a:ln>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pPr>
            <a:endParaRPr lang="en-US" dirty="0"/>
          </a:p>
          <a:p>
            <a:pPr marL="457200" lvl="1" indent="0">
              <a:buFont typeface="Arial" panose="020B0604020202020204" pitchFamily="34" charset="0"/>
              <a:buNone/>
            </a:pPr>
            <a:r>
              <a:rPr lang="en-US" sz="3600" b="1" dirty="0"/>
              <a:t>2015-2020 ATFS Standards</a:t>
            </a:r>
          </a:p>
          <a:p>
            <a:pPr marL="457200" lvl="1" indent="0">
              <a:buFont typeface="Arial" panose="020B0604020202020204" pitchFamily="34" charset="0"/>
              <a:buNone/>
            </a:pPr>
            <a:r>
              <a:rPr lang="en-US" sz="2800" dirty="0"/>
              <a:t>Overall, you asked us to keep it simple and do not make any unnecessary changes.</a:t>
            </a:r>
            <a:endParaRPr lang="en-US" sz="2800" b="1" dirty="0"/>
          </a:p>
          <a:p>
            <a:pPr marL="457200" lvl="1" indent="0">
              <a:buFont typeface="Arial" panose="020B0604020202020204" pitchFamily="34" charset="0"/>
              <a:buNone/>
            </a:pPr>
            <a:endParaRPr lang="en-US" sz="3600" b="1" dirty="0"/>
          </a:p>
          <a:p>
            <a:pPr marL="457200" lvl="1" indent="0">
              <a:buFont typeface="Arial" panose="020B0604020202020204" pitchFamily="34" charset="0"/>
              <a:buNone/>
            </a:pPr>
            <a:endParaRPr lang="en-US" sz="3600" b="1" dirty="0"/>
          </a:p>
        </p:txBody>
      </p:sp>
    </p:spTree>
    <p:extLst>
      <p:ext uri="{BB962C8B-B14F-4D97-AF65-F5344CB8AC3E}">
        <p14:creationId xmlns:p14="http://schemas.microsoft.com/office/powerpoint/2010/main" val="24542211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2"/>
          <p:cNvSpPr txBox="1">
            <a:spLocks noChangeArrowheads="1"/>
          </p:cNvSpPr>
          <p:nvPr/>
        </p:nvSpPr>
        <p:spPr bwMode="auto">
          <a:xfrm>
            <a:off x="2053087" y="651294"/>
            <a:ext cx="8918275" cy="498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u="sng">
                <a:solidFill>
                  <a:schemeClr val="tx1"/>
                </a:solidFill>
                <a:latin typeface="Arial" panose="020B0604020202020204" pitchFamily="34" charset="0"/>
                <a:ea typeface="ＭＳ Ｐゴシック" panose="020B0600070205080204" pitchFamily="34" charset="-128"/>
              </a:defRPr>
            </a:lvl1pPr>
            <a:lvl2pPr marL="742950" indent="-285750">
              <a:defRPr u="sng">
                <a:solidFill>
                  <a:schemeClr val="tx1"/>
                </a:solidFill>
                <a:latin typeface="Arial" panose="020B0604020202020204" pitchFamily="34" charset="0"/>
                <a:ea typeface="ＭＳ Ｐゴシック" panose="020B0600070205080204" pitchFamily="34" charset="-128"/>
              </a:defRPr>
            </a:lvl2pPr>
            <a:lvl3pPr marL="1143000" indent="-228600">
              <a:defRPr u="sng">
                <a:solidFill>
                  <a:schemeClr val="tx1"/>
                </a:solidFill>
                <a:latin typeface="Arial" panose="020B0604020202020204" pitchFamily="34" charset="0"/>
                <a:ea typeface="ＭＳ Ｐゴシック" panose="020B0600070205080204" pitchFamily="34" charset="-128"/>
              </a:defRPr>
            </a:lvl3pPr>
            <a:lvl4pPr marL="1600200" indent="-228600">
              <a:defRPr u="sng">
                <a:solidFill>
                  <a:schemeClr val="tx1"/>
                </a:solidFill>
                <a:latin typeface="Arial" panose="020B0604020202020204" pitchFamily="34" charset="0"/>
                <a:ea typeface="ＭＳ Ｐゴシック" panose="020B0600070205080204" pitchFamily="34" charset="-128"/>
              </a:defRPr>
            </a:lvl4pPr>
            <a:lvl5pPr marL="2057400" indent="-228600">
              <a:defRPr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ＭＳ Ｐゴシック" panose="020B0600070205080204" pitchFamily="34" charset="-128"/>
              </a:defRPr>
            </a:lvl9pPr>
          </a:lstStyle>
          <a:p>
            <a:r>
              <a:rPr lang="en-US" sz="2400" b="1" u="none" dirty="0">
                <a:solidFill>
                  <a:schemeClr val="bg1"/>
                </a:solidFill>
              </a:rPr>
              <a:t>Standard 1: Commitment to Practicing Sustainable Forestry </a:t>
            </a:r>
          </a:p>
          <a:p>
            <a:r>
              <a:rPr lang="en-US" u="none">
                <a:solidFill>
                  <a:schemeClr val="bg1"/>
                </a:solidFill>
                <a:latin typeface="Arial"/>
                <a:cs typeface="Arial"/>
              </a:rPr>
              <a:t>Landowner demonstrates commitment to forest health and sustainability by developing a forest management plan, implementing sustainable practices, and seeking opportunities to expand their knowledge and understanding of sustainable forest management.</a:t>
            </a:r>
            <a:endParaRPr lang="en-US">
              <a:latin typeface="Arial"/>
              <a:cs typeface="Arial"/>
            </a:endParaRPr>
          </a:p>
          <a:p>
            <a:endParaRPr lang="en-US" dirty="0">
              <a:solidFill>
                <a:srgbClr val="008000"/>
              </a:solidFill>
            </a:endParaRPr>
          </a:p>
          <a:p>
            <a:endParaRPr lang="en-US" dirty="0">
              <a:solidFill>
                <a:srgbClr val="008000"/>
              </a:solidFill>
            </a:endParaRPr>
          </a:p>
          <a:p>
            <a:endParaRPr lang="en-US" dirty="0">
              <a:solidFill>
                <a:srgbClr val="008000"/>
              </a:solidFill>
            </a:endParaRPr>
          </a:p>
          <a:p>
            <a:r>
              <a:rPr lang="en-US" dirty="0">
                <a:solidFill>
                  <a:schemeClr val="bg1"/>
                </a:solidFill>
              </a:rPr>
              <a:t>Performance Measure 1.1 </a:t>
            </a:r>
            <a:endParaRPr lang="en-US" b="1" u="none" dirty="0">
              <a:solidFill>
                <a:schemeClr val="bg1"/>
              </a:solidFill>
            </a:endParaRPr>
          </a:p>
          <a:p>
            <a:r>
              <a:rPr lang="en-US" b="1" u="none" dirty="0">
                <a:solidFill>
                  <a:schemeClr val="bg1"/>
                </a:solidFill>
              </a:rPr>
              <a:t>Landowner</a:t>
            </a:r>
            <a:r>
              <a:rPr lang="en-US" u="none" dirty="0">
                <a:solidFill>
                  <a:schemeClr val="bg1"/>
                </a:solidFill>
              </a:rPr>
              <a:t> </a:t>
            </a:r>
            <a:r>
              <a:rPr lang="en-US" dirty="0">
                <a:solidFill>
                  <a:schemeClr val="bg1"/>
                </a:solidFill>
              </a:rPr>
              <a:t>shall</a:t>
            </a:r>
            <a:r>
              <a:rPr lang="en-US" u="none" dirty="0">
                <a:solidFill>
                  <a:schemeClr val="bg1"/>
                </a:solidFill>
              </a:rPr>
              <a:t> have and implement a written forest </a:t>
            </a:r>
            <a:r>
              <a:rPr lang="en-US" b="1" u="none" dirty="0">
                <a:solidFill>
                  <a:schemeClr val="bg1"/>
                </a:solidFill>
              </a:rPr>
              <a:t>management plan</a:t>
            </a:r>
            <a:r>
              <a:rPr lang="en-US" u="none" dirty="0">
                <a:solidFill>
                  <a:schemeClr val="bg1"/>
                </a:solidFill>
              </a:rPr>
              <a:t> consistent with the size of the forest and the </a:t>
            </a:r>
            <a:r>
              <a:rPr lang="en-US" b="1" u="none" dirty="0">
                <a:solidFill>
                  <a:schemeClr val="bg1"/>
                </a:solidFill>
              </a:rPr>
              <a:t>scale</a:t>
            </a:r>
            <a:r>
              <a:rPr lang="en-US" u="none" dirty="0">
                <a:solidFill>
                  <a:schemeClr val="bg1"/>
                </a:solidFill>
              </a:rPr>
              <a:t> and intensity of the forest activities.</a:t>
            </a:r>
          </a:p>
          <a:p>
            <a:endParaRPr lang="en-US" u="none" dirty="0">
              <a:solidFill>
                <a:srgbClr val="008000"/>
              </a:solidFill>
            </a:endParaRPr>
          </a:p>
          <a:p>
            <a:pPr eaLnBrk="0" hangingPunct="0"/>
            <a:endParaRPr lang="en-US" sz="1600" i="1" u="none" dirty="0">
              <a:solidFill>
                <a:srgbClr val="008000"/>
              </a:solidFill>
            </a:endParaRPr>
          </a:p>
          <a:p>
            <a:pPr eaLnBrk="0" hangingPunct="0"/>
            <a:endParaRPr lang="en-US" sz="1600" i="1" u="none" dirty="0">
              <a:solidFill>
                <a:srgbClr val="008000"/>
              </a:solidFill>
            </a:endParaRPr>
          </a:p>
          <a:p>
            <a:pPr eaLnBrk="0" hangingPunct="0"/>
            <a:r>
              <a:rPr lang="en-US" sz="1600" i="1" u="none" dirty="0">
                <a:solidFill>
                  <a:schemeClr val="bg1"/>
                </a:solidFill>
              </a:rPr>
              <a:t>Indicator 1.1.1</a:t>
            </a:r>
          </a:p>
          <a:p>
            <a:pPr eaLnBrk="0" hangingPunct="0"/>
            <a:r>
              <a:rPr lang="en-US" sz="1600" b="1" u="none" dirty="0">
                <a:solidFill>
                  <a:schemeClr val="bg1"/>
                </a:solidFill>
              </a:rPr>
              <a:t>Management plan </a:t>
            </a:r>
            <a:r>
              <a:rPr lang="en-US" sz="1600" dirty="0">
                <a:solidFill>
                  <a:schemeClr val="bg1"/>
                </a:solidFill>
              </a:rPr>
              <a:t>shall</a:t>
            </a:r>
            <a:r>
              <a:rPr lang="en-US" sz="1600" u="none" dirty="0">
                <a:solidFill>
                  <a:schemeClr val="bg1"/>
                </a:solidFill>
              </a:rPr>
              <a:t> be active, adaptive, and embody the </a:t>
            </a:r>
            <a:r>
              <a:rPr lang="en-US" sz="1600" b="1" u="none" dirty="0">
                <a:solidFill>
                  <a:schemeClr val="bg1"/>
                </a:solidFill>
              </a:rPr>
              <a:t>landowner’s </a:t>
            </a:r>
            <a:r>
              <a:rPr lang="en-US" sz="1600" u="none" dirty="0">
                <a:solidFill>
                  <a:schemeClr val="bg1"/>
                </a:solidFill>
              </a:rPr>
              <a:t>current</a:t>
            </a:r>
          </a:p>
          <a:p>
            <a:pPr eaLnBrk="0" hangingPunct="0"/>
            <a:r>
              <a:rPr lang="en-US" sz="1600" u="none" dirty="0">
                <a:solidFill>
                  <a:schemeClr val="bg1"/>
                </a:solidFill>
              </a:rPr>
              <a:t>objectives, remain appropriate for the land certified, and reflect the current state of</a:t>
            </a:r>
          </a:p>
          <a:p>
            <a:pPr eaLnBrk="0" hangingPunct="0"/>
            <a:r>
              <a:rPr lang="en-US" sz="1600" u="none" dirty="0">
                <a:solidFill>
                  <a:schemeClr val="bg1"/>
                </a:solidFill>
              </a:rPr>
              <a:t>knowledge about natural resources and </a:t>
            </a:r>
            <a:r>
              <a:rPr lang="en-US" sz="1600" b="1" u="none" dirty="0">
                <a:solidFill>
                  <a:schemeClr val="bg1"/>
                </a:solidFill>
              </a:rPr>
              <a:t>sustainable forest management</a:t>
            </a:r>
            <a:r>
              <a:rPr lang="en-US" sz="1600" u="none" dirty="0">
                <a:solidFill>
                  <a:schemeClr val="bg1"/>
                </a:solidFill>
              </a:rPr>
              <a:t>.</a:t>
            </a:r>
          </a:p>
        </p:txBody>
      </p:sp>
      <p:sp>
        <p:nvSpPr>
          <p:cNvPr id="332803" name="Text Box 3"/>
          <p:cNvSpPr txBox="1">
            <a:spLocks noChangeArrowheads="1"/>
          </p:cNvSpPr>
          <p:nvPr/>
        </p:nvSpPr>
        <p:spPr bwMode="auto">
          <a:xfrm>
            <a:off x="4511616" y="362309"/>
            <a:ext cx="4953000" cy="338138"/>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u="sng">
                <a:solidFill>
                  <a:schemeClr val="tx1"/>
                </a:solidFill>
                <a:latin typeface="Arial" panose="020B0604020202020204" pitchFamily="34" charset="0"/>
                <a:ea typeface="ＭＳ Ｐゴシック" panose="020B0600070205080204" pitchFamily="34" charset="-128"/>
              </a:defRPr>
            </a:lvl1pPr>
            <a:lvl2pPr marL="742950" indent="-285750">
              <a:defRPr u="sng">
                <a:solidFill>
                  <a:schemeClr val="tx1"/>
                </a:solidFill>
                <a:latin typeface="Arial" panose="020B0604020202020204" pitchFamily="34" charset="0"/>
                <a:ea typeface="ＭＳ Ｐゴシック" panose="020B0600070205080204" pitchFamily="34" charset="-128"/>
              </a:defRPr>
            </a:lvl2pPr>
            <a:lvl3pPr marL="1143000" indent="-228600">
              <a:defRPr u="sng">
                <a:solidFill>
                  <a:schemeClr val="tx1"/>
                </a:solidFill>
                <a:latin typeface="Arial" panose="020B0604020202020204" pitchFamily="34" charset="0"/>
                <a:ea typeface="ＭＳ Ｐゴシック" panose="020B0600070205080204" pitchFamily="34" charset="-128"/>
              </a:defRPr>
            </a:lvl3pPr>
            <a:lvl4pPr marL="1600200" indent="-228600">
              <a:defRPr u="sng">
                <a:solidFill>
                  <a:schemeClr val="tx1"/>
                </a:solidFill>
                <a:latin typeface="Arial" panose="020B0604020202020204" pitchFamily="34" charset="0"/>
                <a:ea typeface="ＭＳ Ｐゴシック" panose="020B0600070205080204" pitchFamily="34" charset="-128"/>
              </a:defRPr>
            </a:lvl4pPr>
            <a:lvl5pPr marL="2057400" indent="-228600">
              <a:defRPr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sz="1600" b="1" dirty="0">
                <a:solidFill>
                  <a:srgbClr val="FFFF00"/>
                </a:solidFill>
              </a:rPr>
              <a:t>Standard</a:t>
            </a:r>
            <a:r>
              <a:rPr lang="en-US" sz="1600" b="1" u="none" dirty="0">
                <a:solidFill>
                  <a:srgbClr val="FFFF00"/>
                </a:solidFill>
              </a:rPr>
              <a:t>: overarching principle of sustainability</a:t>
            </a:r>
            <a:r>
              <a:rPr lang="en-US" sz="1600" b="1" u="none" dirty="0">
                <a:solidFill>
                  <a:srgbClr val="000000"/>
                </a:solidFill>
              </a:rPr>
              <a:t>.</a:t>
            </a:r>
          </a:p>
        </p:txBody>
      </p:sp>
      <p:sp>
        <p:nvSpPr>
          <p:cNvPr id="332804" name="Line 4"/>
          <p:cNvSpPr>
            <a:spLocks noChangeShapeType="1"/>
          </p:cNvSpPr>
          <p:nvPr/>
        </p:nvSpPr>
        <p:spPr bwMode="auto">
          <a:xfrm>
            <a:off x="6621743" y="5585418"/>
            <a:ext cx="304800" cy="381000"/>
          </a:xfrm>
          <a:prstGeom prst="line">
            <a:avLst/>
          </a:prstGeom>
          <a:noFill/>
          <a:ln w="222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hangingPunct="0"/>
            <a:endParaRPr lang="en-US">
              <a:solidFill>
                <a:srgbClr val="FFFFFF"/>
              </a:solidFill>
              <a:latin typeface="Arial" panose="020B0604020202020204" pitchFamily="34" charset="0"/>
            </a:endParaRPr>
          </a:p>
        </p:txBody>
      </p:sp>
      <p:sp>
        <p:nvSpPr>
          <p:cNvPr id="332805" name="Text Box 5"/>
          <p:cNvSpPr txBox="1">
            <a:spLocks noChangeArrowheads="1"/>
          </p:cNvSpPr>
          <p:nvPr/>
        </p:nvSpPr>
        <p:spPr bwMode="auto">
          <a:xfrm>
            <a:off x="6958659" y="5818780"/>
            <a:ext cx="3581400" cy="338138"/>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u="sng">
                <a:solidFill>
                  <a:schemeClr val="tx1"/>
                </a:solidFill>
                <a:latin typeface="Arial" panose="020B0604020202020204" pitchFamily="34" charset="0"/>
                <a:ea typeface="ＭＳ Ｐゴシック" panose="020B0600070205080204" pitchFamily="34" charset="-128"/>
              </a:defRPr>
            </a:lvl1pPr>
            <a:lvl2pPr marL="742950" indent="-285750">
              <a:defRPr u="sng">
                <a:solidFill>
                  <a:schemeClr val="tx1"/>
                </a:solidFill>
                <a:latin typeface="Arial" panose="020B0604020202020204" pitchFamily="34" charset="0"/>
                <a:ea typeface="ＭＳ Ｐゴシック" panose="020B0600070205080204" pitchFamily="34" charset="-128"/>
              </a:defRPr>
            </a:lvl2pPr>
            <a:lvl3pPr marL="1143000" indent="-228600">
              <a:defRPr u="sng">
                <a:solidFill>
                  <a:schemeClr val="tx1"/>
                </a:solidFill>
                <a:latin typeface="Arial" panose="020B0604020202020204" pitchFamily="34" charset="0"/>
                <a:ea typeface="ＭＳ Ｐゴシック" panose="020B0600070205080204" pitchFamily="34" charset="-128"/>
              </a:defRPr>
            </a:lvl3pPr>
            <a:lvl4pPr marL="1600200" indent="-228600">
              <a:defRPr u="sng">
                <a:solidFill>
                  <a:schemeClr val="tx1"/>
                </a:solidFill>
                <a:latin typeface="Arial" panose="020B0604020202020204" pitchFamily="34" charset="0"/>
                <a:ea typeface="ＭＳ Ｐゴシック" panose="020B0600070205080204" pitchFamily="34" charset="-128"/>
              </a:defRPr>
            </a:lvl4pPr>
            <a:lvl5pPr marL="2057400" indent="-228600">
              <a:defRPr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sz="1600" b="1" u="none" dirty="0">
                <a:solidFill>
                  <a:srgbClr val="FFFF00"/>
                </a:solidFill>
              </a:rPr>
              <a:t>Bold type: Defined in the glossary.</a:t>
            </a:r>
          </a:p>
        </p:txBody>
      </p:sp>
      <p:sp>
        <p:nvSpPr>
          <p:cNvPr id="332806" name="Line 6"/>
          <p:cNvSpPr>
            <a:spLocks noChangeShapeType="1"/>
          </p:cNvSpPr>
          <p:nvPr/>
        </p:nvSpPr>
        <p:spPr bwMode="auto">
          <a:xfrm>
            <a:off x="3845944" y="3539268"/>
            <a:ext cx="1213449" cy="442822"/>
          </a:xfrm>
          <a:prstGeom prst="line">
            <a:avLst/>
          </a:prstGeom>
          <a:noFill/>
          <a:ln w="222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hangingPunct="0"/>
            <a:endParaRPr lang="en-US">
              <a:solidFill>
                <a:srgbClr val="FFFFFF"/>
              </a:solidFill>
              <a:latin typeface="Arial" panose="020B0604020202020204" pitchFamily="34" charset="0"/>
            </a:endParaRPr>
          </a:p>
        </p:txBody>
      </p:sp>
      <p:sp>
        <p:nvSpPr>
          <p:cNvPr id="332807" name="Text Box 7"/>
          <p:cNvSpPr txBox="1">
            <a:spLocks noChangeArrowheads="1"/>
          </p:cNvSpPr>
          <p:nvPr/>
        </p:nvSpPr>
        <p:spPr bwMode="auto">
          <a:xfrm>
            <a:off x="5059393" y="3797436"/>
            <a:ext cx="4267200" cy="5842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u="sng">
                <a:solidFill>
                  <a:schemeClr val="tx1"/>
                </a:solidFill>
                <a:latin typeface="Arial" panose="020B0604020202020204" pitchFamily="34" charset="0"/>
                <a:ea typeface="ＭＳ Ｐゴシック" panose="020B0600070205080204" pitchFamily="34" charset="-128"/>
              </a:defRPr>
            </a:lvl1pPr>
            <a:lvl2pPr marL="742950" indent="-285750">
              <a:defRPr u="sng">
                <a:solidFill>
                  <a:schemeClr val="tx1"/>
                </a:solidFill>
                <a:latin typeface="Arial" panose="020B0604020202020204" pitchFamily="34" charset="0"/>
                <a:ea typeface="ＭＳ Ｐゴシック" panose="020B0600070205080204" pitchFamily="34" charset="-128"/>
              </a:defRPr>
            </a:lvl2pPr>
            <a:lvl3pPr marL="1143000" indent="-228600">
              <a:defRPr u="sng">
                <a:solidFill>
                  <a:schemeClr val="tx1"/>
                </a:solidFill>
                <a:latin typeface="Arial" panose="020B0604020202020204" pitchFamily="34" charset="0"/>
                <a:ea typeface="ＭＳ Ｐゴシック" panose="020B0600070205080204" pitchFamily="34" charset="-128"/>
              </a:defRPr>
            </a:lvl3pPr>
            <a:lvl4pPr marL="1600200" indent="-228600">
              <a:defRPr u="sng">
                <a:solidFill>
                  <a:schemeClr val="tx1"/>
                </a:solidFill>
                <a:latin typeface="Arial" panose="020B0604020202020204" pitchFamily="34" charset="0"/>
                <a:ea typeface="ＭＳ Ｐゴシック" panose="020B0600070205080204" pitchFamily="34" charset="-128"/>
              </a:defRPr>
            </a:lvl4pPr>
            <a:lvl5pPr marL="2057400" indent="-228600">
              <a:defRPr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sz="1600" b="1" u="none" dirty="0">
                <a:solidFill>
                  <a:srgbClr val="FFFF00"/>
                </a:solidFill>
              </a:rPr>
              <a:t>Underlined “</a:t>
            </a:r>
            <a:r>
              <a:rPr lang="en-US" sz="1600" b="1" dirty="0">
                <a:solidFill>
                  <a:srgbClr val="FFFF00"/>
                </a:solidFill>
              </a:rPr>
              <a:t>shall</a:t>
            </a:r>
            <a:r>
              <a:rPr lang="en-US" sz="1600" b="1" u="none" dirty="0">
                <a:solidFill>
                  <a:srgbClr val="FFFF00"/>
                </a:solidFill>
              </a:rPr>
              <a:t>”: core element required for ATFS certification</a:t>
            </a:r>
            <a:r>
              <a:rPr lang="en-US" sz="1600" b="1" u="none" dirty="0">
                <a:solidFill>
                  <a:srgbClr val="000000"/>
                </a:solidFill>
              </a:rPr>
              <a:t>.</a:t>
            </a:r>
          </a:p>
        </p:txBody>
      </p:sp>
      <p:sp>
        <p:nvSpPr>
          <p:cNvPr id="332808" name="Line 8"/>
          <p:cNvSpPr>
            <a:spLocks noChangeShapeType="1"/>
          </p:cNvSpPr>
          <p:nvPr/>
        </p:nvSpPr>
        <p:spPr bwMode="auto">
          <a:xfrm flipV="1">
            <a:off x="3914955" y="566467"/>
            <a:ext cx="576533" cy="150963"/>
          </a:xfrm>
          <a:prstGeom prst="line">
            <a:avLst/>
          </a:prstGeom>
          <a:noFill/>
          <a:ln w="222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hangingPunct="0"/>
            <a:endParaRPr lang="en-US">
              <a:solidFill>
                <a:srgbClr val="FFFFFF"/>
              </a:solidFill>
              <a:latin typeface="Arial" panose="020B0604020202020204" pitchFamily="34" charset="0"/>
            </a:endParaRPr>
          </a:p>
        </p:txBody>
      </p:sp>
      <p:sp>
        <p:nvSpPr>
          <p:cNvPr id="332809" name="Line 9"/>
          <p:cNvSpPr>
            <a:spLocks noChangeShapeType="1"/>
          </p:cNvSpPr>
          <p:nvPr/>
        </p:nvSpPr>
        <p:spPr bwMode="auto">
          <a:xfrm>
            <a:off x="3507743" y="4618348"/>
            <a:ext cx="815198" cy="0"/>
          </a:xfrm>
          <a:prstGeom prst="line">
            <a:avLst/>
          </a:prstGeom>
          <a:noFill/>
          <a:ln w="222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hangingPunct="0"/>
            <a:endParaRPr lang="en-US">
              <a:solidFill>
                <a:srgbClr val="FFFFFF"/>
              </a:solidFill>
              <a:latin typeface="Arial" panose="020B0604020202020204" pitchFamily="34" charset="0"/>
            </a:endParaRPr>
          </a:p>
        </p:txBody>
      </p:sp>
      <p:sp>
        <p:nvSpPr>
          <p:cNvPr id="332811" name="Text Box 11"/>
          <p:cNvSpPr txBox="1">
            <a:spLocks noChangeArrowheads="1"/>
          </p:cNvSpPr>
          <p:nvPr/>
        </p:nvSpPr>
        <p:spPr bwMode="auto">
          <a:xfrm>
            <a:off x="5364678" y="2173947"/>
            <a:ext cx="5791200" cy="5842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u="sng">
                <a:solidFill>
                  <a:schemeClr val="tx1"/>
                </a:solidFill>
                <a:latin typeface="Arial" panose="020B0604020202020204" pitchFamily="34" charset="0"/>
                <a:ea typeface="ＭＳ Ｐゴシック" panose="020B0600070205080204" pitchFamily="34" charset="-128"/>
              </a:defRPr>
            </a:lvl1pPr>
            <a:lvl2pPr marL="742950" indent="-285750">
              <a:defRPr u="sng">
                <a:solidFill>
                  <a:schemeClr val="tx1"/>
                </a:solidFill>
                <a:latin typeface="Arial" panose="020B0604020202020204" pitchFamily="34" charset="0"/>
                <a:ea typeface="ＭＳ Ｐゴシック" panose="020B0600070205080204" pitchFamily="34" charset="-128"/>
              </a:defRPr>
            </a:lvl2pPr>
            <a:lvl3pPr marL="1143000" indent="-228600">
              <a:defRPr u="sng">
                <a:solidFill>
                  <a:schemeClr val="tx1"/>
                </a:solidFill>
                <a:latin typeface="Arial" panose="020B0604020202020204" pitchFamily="34" charset="0"/>
                <a:ea typeface="ＭＳ Ｐゴシック" panose="020B0600070205080204" pitchFamily="34" charset="-128"/>
              </a:defRPr>
            </a:lvl3pPr>
            <a:lvl4pPr marL="1600200" indent="-228600">
              <a:defRPr u="sng">
                <a:solidFill>
                  <a:schemeClr val="tx1"/>
                </a:solidFill>
                <a:latin typeface="Arial" panose="020B0604020202020204" pitchFamily="34" charset="0"/>
                <a:ea typeface="ＭＳ Ｐゴシック" panose="020B0600070205080204" pitchFamily="34" charset="-128"/>
              </a:defRPr>
            </a:lvl4pPr>
            <a:lvl5pPr marL="2057400" indent="-228600">
              <a:defRPr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sz="1600" b="1" dirty="0">
                <a:solidFill>
                  <a:srgbClr val="FFFF00"/>
                </a:solidFill>
              </a:rPr>
              <a:t>Performance Measure</a:t>
            </a:r>
            <a:r>
              <a:rPr lang="en-US" sz="1600" b="1" u="none" dirty="0">
                <a:solidFill>
                  <a:srgbClr val="FFFF00"/>
                </a:solidFill>
              </a:rPr>
              <a:t>: refines standard’s intent and describes considerations and pathways for conformance</a:t>
            </a:r>
            <a:r>
              <a:rPr lang="en-US" sz="1600" b="1" u="none" dirty="0">
                <a:solidFill>
                  <a:srgbClr val="000000"/>
                </a:solidFill>
              </a:rPr>
              <a:t>.  </a:t>
            </a:r>
          </a:p>
        </p:txBody>
      </p:sp>
      <p:sp>
        <p:nvSpPr>
          <p:cNvPr id="332812" name="Text Box 12"/>
          <p:cNvSpPr txBox="1">
            <a:spLocks noChangeArrowheads="1"/>
          </p:cNvSpPr>
          <p:nvPr/>
        </p:nvSpPr>
        <p:spPr bwMode="auto">
          <a:xfrm>
            <a:off x="4311771" y="4426790"/>
            <a:ext cx="7620000" cy="338138"/>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u="sng">
                <a:solidFill>
                  <a:schemeClr val="tx1"/>
                </a:solidFill>
                <a:latin typeface="Arial" panose="020B0604020202020204" pitchFamily="34" charset="0"/>
                <a:ea typeface="ＭＳ Ｐゴシック" panose="020B0600070205080204" pitchFamily="34" charset="-128"/>
              </a:defRPr>
            </a:lvl1pPr>
            <a:lvl2pPr marL="742950" indent="-285750">
              <a:defRPr u="sng">
                <a:solidFill>
                  <a:schemeClr val="tx1"/>
                </a:solidFill>
                <a:latin typeface="Arial" panose="020B0604020202020204" pitchFamily="34" charset="0"/>
                <a:ea typeface="ＭＳ Ｐゴシック" panose="020B0600070205080204" pitchFamily="34" charset="-128"/>
              </a:defRPr>
            </a:lvl2pPr>
            <a:lvl3pPr marL="1143000" indent="-228600">
              <a:defRPr u="sng">
                <a:solidFill>
                  <a:schemeClr val="tx1"/>
                </a:solidFill>
                <a:latin typeface="Arial" panose="020B0604020202020204" pitchFamily="34" charset="0"/>
                <a:ea typeface="ＭＳ Ｐゴシック" panose="020B0600070205080204" pitchFamily="34" charset="-128"/>
              </a:defRPr>
            </a:lvl3pPr>
            <a:lvl4pPr marL="1600200" indent="-228600">
              <a:defRPr u="sng">
                <a:solidFill>
                  <a:schemeClr val="tx1"/>
                </a:solidFill>
                <a:latin typeface="Arial" panose="020B0604020202020204" pitchFamily="34" charset="0"/>
                <a:ea typeface="ＭＳ Ｐゴシック" panose="020B0600070205080204" pitchFamily="34" charset="-128"/>
              </a:defRPr>
            </a:lvl4pPr>
            <a:lvl5pPr marL="2057400" indent="-228600">
              <a:defRPr u="sng">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u="sng">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u="sng">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u="sng">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u="sng">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sz="1600" b="1" dirty="0">
                <a:solidFill>
                  <a:srgbClr val="FFFF00"/>
                </a:solidFill>
              </a:rPr>
              <a:t>Indicator</a:t>
            </a:r>
            <a:r>
              <a:rPr lang="en-US" sz="1600" b="1" u="none" dirty="0">
                <a:solidFill>
                  <a:srgbClr val="FFFF00"/>
                </a:solidFill>
              </a:rPr>
              <a:t>: specific actions or activities that demonstrate conformance.  </a:t>
            </a:r>
          </a:p>
        </p:txBody>
      </p:sp>
      <p:pic>
        <p:nvPicPr>
          <p:cNvPr id="5" name="Picture Placeholder 4">
            <a:extLst>
              <a:ext uri="{FF2B5EF4-FFF2-40B4-BE49-F238E27FC236}">
                <a16:creationId xmlns:a16="http://schemas.microsoft.com/office/drawing/2014/main" id="{FB21A88C-A26D-41B0-ACC4-4832F2C13EA5}"/>
              </a:ext>
            </a:extLst>
          </p:cNvPr>
          <p:cNvPicPr>
            <a:picLocks noGrp="1" noChangeAspect="1"/>
          </p:cNvPicPr>
          <p:nvPr>
            <p:ph type="pic" sz="quarter" idx="12"/>
          </p:nvPr>
        </p:nvPicPr>
        <p:blipFill>
          <a:blip r:embed="rId3"/>
          <a:srcRect l="128" r="128"/>
          <a:stretch>
            <a:fillRect/>
          </a:stretch>
        </p:blipFill>
        <p:spPr>
          <a:prstGeom prst="rect">
            <a:avLst/>
          </a:prstGeom>
        </p:spPr>
      </p:pic>
      <p:sp>
        <p:nvSpPr>
          <p:cNvPr id="6" name="TextBox 5">
            <a:extLst>
              <a:ext uri="{FF2B5EF4-FFF2-40B4-BE49-F238E27FC236}">
                <a16:creationId xmlns:a16="http://schemas.microsoft.com/office/drawing/2014/main" id="{D761BBFA-B9D2-444A-BD02-01D55DB67D51}"/>
              </a:ext>
            </a:extLst>
          </p:cNvPr>
          <p:cNvSpPr txBox="1"/>
          <p:nvPr/>
        </p:nvSpPr>
        <p:spPr>
          <a:xfrm rot="16200000">
            <a:off x="-1485832" y="3195935"/>
            <a:ext cx="5486400" cy="923330"/>
          </a:xfrm>
          <a:prstGeom prst="rect">
            <a:avLst/>
          </a:prstGeom>
          <a:noFill/>
        </p:spPr>
        <p:txBody>
          <a:bodyPr wrap="square" rtlCol="0">
            <a:spAutoFit/>
          </a:bodyPr>
          <a:lstStyle/>
          <a:p>
            <a:r>
              <a:rPr lang="en-US" sz="5400" b="1" dirty="0">
                <a:solidFill>
                  <a:schemeClr val="bg1"/>
                </a:solidFill>
              </a:rPr>
              <a:t>Standards Format</a:t>
            </a:r>
          </a:p>
        </p:txBody>
      </p:sp>
      <p:sp>
        <p:nvSpPr>
          <p:cNvPr id="3" name="Line 8">
            <a:extLst>
              <a:ext uri="{FF2B5EF4-FFF2-40B4-BE49-F238E27FC236}">
                <a16:creationId xmlns:a16="http://schemas.microsoft.com/office/drawing/2014/main" id="{6860D7FF-B3BF-51AB-B1F2-03FF5E8D6A35}"/>
              </a:ext>
            </a:extLst>
          </p:cNvPr>
          <p:cNvSpPr>
            <a:spLocks noChangeShapeType="1"/>
          </p:cNvSpPr>
          <p:nvPr/>
        </p:nvSpPr>
        <p:spPr bwMode="auto">
          <a:xfrm flipV="1">
            <a:off x="4763925" y="2567647"/>
            <a:ext cx="533400" cy="381000"/>
          </a:xfrm>
          <a:prstGeom prst="line">
            <a:avLst/>
          </a:prstGeom>
          <a:noFill/>
          <a:ln w="222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0" hangingPunct="0"/>
            <a:endParaRPr lang="en-US">
              <a:solidFill>
                <a:srgbClr val="FFFFFF"/>
              </a:solidFill>
              <a:latin typeface="Arial" panose="020B0604020202020204" pitchFamily="34" charset="0"/>
            </a:endParaRPr>
          </a:p>
        </p:txBody>
      </p:sp>
    </p:spTree>
    <p:extLst>
      <p:ext uri="{BB962C8B-B14F-4D97-AF65-F5344CB8AC3E}">
        <p14:creationId xmlns:p14="http://schemas.microsoft.com/office/powerpoint/2010/main" val="36030603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2803"/>
                                        </p:tgtEl>
                                        <p:attrNameLst>
                                          <p:attrName>style.visibility</p:attrName>
                                        </p:attrNameLst>
                                      </p:cBhvr>
                                      <p:to>
                                        <p:strVal val="visible"/>
                                      </p:to>
                                    </p:set>
                                    <p:anim calcmode="lin" valueType="num">
                                      <p:cBhvr additive="base">
                                        <p:cTn id="7" dur="500" fill="hold"/>
                                        <p:tgtEl>
                                          <p:spTgt spid="332803"/>
                                        </p:tgtEl>
                                        <p:attrNameLst>
                                          <p:attrName>ppt_x</p:attrName>
                                        </p:attrNameLst>
                                      </p:cBhvr>
                                      <p:tavLst>
                                        <p:tav tm="0">
                                          <p:val>
                                            <p:strVal val="#ppt_x"/>
                                          </p:val>
                                        </p:tav>
                                        <p:tav tm="100000">
                                          <p:val>
                                            <p:strVal val="#ppt_x"/>
                                          </p:val>
                                        </p:tav>
                                      </p:tavLst>
                                    </p:anim>
                                    <p:anim calcmode="lin" valueType="num">
                                      <p:cBhvr additive="base">
                                        <p:cTn id="8" dur="500" fill="hold"/>
                                        <p:tgtEl>
                                          <p:spTgt spid="33280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32808"/>
                                        </p:tgtEl>
                                        <p:attrNameLst>
                                          <p:attrName>style.visibility</p:attrName>
                                        </p:attrNameLst>
                                      </p:cBhvr>
                                      <p:to>
                                        <p:strVal val="visible"/>
                                      </p:to>
                                    </p:set>
                                    <p:anim calcmode="lin" valueType="num">
                                      <p:cBhvr additive="base">
                                        <p:cTn id="11" dur="500" fill="hold"/>
                                        <p:tgtEl>
                                          <p:spTgt spid="332808"/>
                                        </p:tgtEl>
                                        <p:attrNameLst>
                                          <p:attrName>ppt_x</p:attrName>
                                        </p:attrNameLst>
                                      </p:cBhvr>
                                      <p:tavLst>
                                        <p:tav tm="0">
                                          <p:val>
                                            <p:strVal val="#ppt_x"/>
                                          </p:val>
                                        </p:tav>
                                        <p:tav tm="100000">
                                          <p:val>
                                            <p:strVal val="#ppt_x"/>
                                          </p:val>
                                        </p:tav>
                                      </p:tavLst>
                                    </p:anim>
                                    <p:anim calcmode="lin" valueType="num">
                                      <p:cBhvr additive="base">
                                        <p:cTn id="12" dur="500" fill="hold"/>
                                        <p:tgtEl>
                                          <p:spTgt spid="33280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32811"/>
                                        </p:tgtEl>
                                        <p:attrNameLst>
                                          <p:attrName>style.visibility</p:attrName>
                                        </p:attrNameLst>
                                      </p:cBhvr>
                                      <p:to>
                                        <p:strVal val="visible"/>
                                      </p:to>
                                    </p:set>
                                    <p:anim calcmode="lin" valueType="num">
                                      <p:cBhvr additive="base">
                                        <p:cTn id="17" dur="500" fill="hold"/>
                                        <p:tgtEl>
                                          <p:spTgt spid="332811"/>
                                        </p:tgtEl>
                                        <p:attrNameLst>
                                          <p:attrName>ppt_x</p:attrName>
                                        </p:attrNameLst>
                                      </p:cBhvr>
                                      <p:tavLst>
                                        <p:tav tm="0">
                                          <p:val>
                                            <p:strVal val="#ppt_x"/>
                                          </p:val>
                                        </p:tav>
                                        <p:tav tm="100000">
                                          <p:val>
                                            <p:strVal val="#ppt_x"/>
                                          </p:val>
                                        </p:tav>
                                      </p:tavLst>
                                    </p:anim>
                                    <p:anim calcmode="lin" valueType="num">
                                      <p:cBhvr additive="base">
                                        <p:cTn id="18" dur="500" fill="hold"/>
                                        <p:tgtEl>
                                          <p:spTgt spid="33281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32812"/>
                                        </p:tgtEl>
                                        <p:attrNameLst>
                                          <p:attrName>style.visibility</p:attrName>
                                        </p:attrNameLst>
                                      </p:cBhvr>
                                      <p:to>
                                        <p:strVal val="visible"/>
                                      </p:to>
                                    </p:set>
                                    <p:anim calcmode="lin" valueType="num">
                                      <p:cBhvr additive="base">
                                        <p:cTn id="27" dur="500" fill="hold"/>
                                        <p:tgtEl>
                                          <p:spTgt spid="332812"/>
                                        </p:tgtEl>
                                        <p:attrNameLst>
                                          <p:attrName>ppt_x</p:attrName>
                                        </p:attrNameLst>
                                      </p:cBhvr>
                                      <p:tavLst>
                                        <p:tav tm="0">
                                          <p:val>
                                            <p:strVal val="#ppt_x"/>
                                          </p:val>
                                        </p:tav>
                                        <p:tav tm="100000">
                                          <p:val>
                                            <p:strVal val="#ppt_x"/>
                                          </p:val>
                                        </p:tav>
                                      </p:tavLst>
                                    </p:anim>
                                    <p:anim calcmode="lin" valueType="num">
                                      <p:cBhvr additive="base">
                                        <p:cTn id="28" dur="500" fill="hold"/>
                                        <p:tgtEl>
                                          <p:spTgt spid="33281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32809"/>
                                        </p:tgtEl>
                                        <p:attrNameLst>
                                          <p:attrName>style.visibility</p:attrName>
                                        </p:attrNameLst>
                                      </p:cBhvr>
                                      <p:to>
                                        <p:strVal val="visible"/>
                                      </p:to>
                                    </p:set>
                                    <p:anim calcmode="lin" valueType="num">
                                      <p:cBhvr additive="base">
                                        <p:cTn id="31" dur="500" fill="hold"/>
                                        <p:tgtEl>
                                          <p:spTgt spid="332809"/>
                                        </p:tgtEl>
                                        <p:attrNameLst>
                                          <p:attrName>ppt_x</p:attrName>
                                        </p:attrNameLst>
                                      </p:cBhvr>
                                      <p:tavLst>
                                        <p:tav tm="0">
                                          <p:val>
                                            <p:strVal val="#ppt_x"/>
                                          </p:val>
                                        </p:tav>
                                        <p:tav tm="100000">
                                          <p:val>
                                            <p:strVal val="#ppt_x"/>
                                          </p:val>
                                        </p:tav>
                                      </p:tavLst>
                                    </p:anim>
                                    <p:anim calcmode="lin" valueType="num">
                                      <p:cBhvr additive="base">
                                        <p:cTn id="32" dur="500" fill="hold"/>
                                        <p:tgtEl>
                                          <p:spTgt spid="33280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32806"/>
                                        </p:tgtEl>
                                        <p:attrNameLst>
                                          <p:attrName>style.visibility</p:attrName>
                                        </p:attrNameLst>
                                      </p:cBhvr>
                                      <p:to>
                                        <p:strVal val="visible"/>
                                      </p:to>
                                    </p:set>
                                    <p:anim calcmode="lin" valueType="num">
                                      <p:cBhvr additive="base">
                                        <p:cTn id="37" dur="500" fill="hold"/>
                                        <p:tgtEl>
                                          <p:spTgt spid="332806"/>
                                        </p:tgtEl>
                                        <p:attrNameLst>
                                          <p:attrName>ppt_x</p:attrName>
                                        </p:attrNameLst>
                                      </p:cBhvr>
                                      <p:tavLst>
                                        <p:tav tm="0">
                                          <p:val>
                                            <p:strVal val="#ppt_x"/>
                                          </p:val>
                                        </p:tav>
                                        <p:tav tm="100000">
                                          <p:val>
                                            <p:strVal val="#ppt_x"/>
                                          </p:val>
                                        </p:tav>
                                      </p:tavLst>
                                    </p:anim>
                                    <p:anim calcmode="lin" valueType="num">
                                      <p:cBhvr additive="base">
                                        <p:cTn id="38" dur="500" fill="hold"/>
                                        <p:tgtEl>
                                          <p:spTgt spid="33280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32807"/>
                                        </p:tgtEl>
                                        <p:attrNameLst>
                                          <p:attrName>style.visibility</p:attrName>
                                        </p:attrNameLst>
                                      </p:cBhvr>
                                      <p:to>
                                        <p:strVal val="visible"/>
                                      </p:to>
                                    </p:set>
                                    <p:anim calcmode="lin" valueType="num">
                                      <p:cBhvr additive="base">
                                        <p:cTn id="41" dur="500" fill="hold"/>
                                        <p:tgtEl>
                                          <p:spTgt spid="332807"/>
                                        </p:tgtEl>
                                        <p:attrNameLst>
                                          <p:attrName>ppt_x</p:attrName>
                                        </p:attrNameLst>
                                      </p:cBhvr>
                                      <p:tavLst>
                                        <p:tav tm="0">
                                          <p:val>
                                            <p:strVal val="#ppt_x"/>
                                          </p:val>
                                        </p:tav>
                                        <p:tav tm="100000">
                                          <p:val>
                                            <p:strVal val="#ppt_x"/>
                                          </p:val>
                                        </p:tav>
                                      </p:tavLst>
                                    </p:anim>
                                    <p:anim calcmode="lin" valueType="num">
                                      <p:cBhvr additive="base">
                                        <p:cTn id="42" dur="500" fill="hold"/>
                                        <p:tgtEl>
                                          <p:spTgt spid="332807"/>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32804"/>
                                        </p:tgtEl>
                                        <p:attrNameLst>
                                          <p:attrName>style.visibility</p:attrName>
                                        </p:attrNameLst>
                                      </p:cBhvr>
                                      <p:to>
                                        <p:strVal val="visible"/>
                                      </p:to>
                                    </p:set>
                                    <p:anim calcmode="lin" valueType="num">
                                      <p:cBhvr additive="base">
                                        <p:cTn id="47" dur="500" fill="hold"/>
                                        <p:tgtEl>
                                          <p:spTgt spid="332804"/>
                                        </p:tgtEl>
                                        <p:attrNameLst>
                                          <p:attrName>ppt_x</p:attrName>
                                        </p:attrNameLst>
                                      </p:cBhvr>
                                      <p:tavLst>
                                        <p:tav tm="0">
                                          <p:val>
                                            <p:strVal val="#ppt_x"/>
                                          </p:val>
                                        </p:tav>
                                        <p:tav tm="100000">
                                          <p:val>
                                            <p:strVal val="#ppt_x"/>
                                          </p:val>
                                        </p:tav>
                                      </p:tavLst>
                                    </p:anim>
                                    <p:anim calcmode="lin" valueType="num">
                                      <p:cBhvr additive="base">
                                        <p:cTn id="48" dur="500" fill="hold"/>
                                        <p:tgtEl>
                                          <p:spTgt spid="332804"/>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32805"/>
                                        </p:tgtEl>
                                        <p:attrNameLst>
                                          <p:attrName>style.visibility</p:attrName>
                                        </p:attrNameLst>
                                      </p:cBhvr>
                                      <p:to>
                                        <p:strVal val="visible"/>
                                      </p:to>
                                    </p:set>
                                    <p:anim calcmode="lin" valueType="num">
                                      <p:cBhvr additive="base">
                                        <p:cTn id="51" dur="500" fill="hold"/>
                                        <p:tgtEl>
                                          <p:spTgt spid="332805"/>
                                        </p:tgtEl>
                                        <p:attrNameLst>
                                          <p:attrName>ppt_x</p:attrName>
                                        </p:attrNameLst>
                                      </p:cBhvr>
                                      <p:tavLst>
                                        <p:tav tm="0">
                                          <p:val>
                                            <p:strVal val="#ppt_x"/>
                                          </p:val>
                                        </p:tav>
                                        <p:tav tm="100000">
                                          <p:val>
                                            <p:strVal val="#ppt_x"/>
                                          </p:val>
                                        </p:tav>
                                      </p:tavLst>
                                    </p:anim>
                                    <p:anim calcmode="lin" valueType="num">
                                      <p:cBhvr additive="base">
                                        <p:cTn id="52" dur="500" fill="hold"/>
                                        <p:tgtEl>
                                          <p:spTgt spid="33280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803" grpId="0" animBg="1"/>
      <p:bldP spid="332804" grpId="0" animBg="1"/>
      <p:bldP spid="332805" grpId="0" animBg="1"/>
      <p:bldP spid="332806" grpId="0" animBg="1"/>
      <p:bldP spid="332807" grpId="0" animBg="1"/>
      <p:bldP spid="332808" grpId="0" animBg="1"/>
      <p:bldP spid="332809" grpId="0" animBg="1"/>
      <p:bldP spid="332811" grpId="0" animBg="1"/>
      <p:bldP spid="332812" grpId="0" animBg="1"/>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Anti-Trust statement</a:t>
            </a:r>
          </a:p>
        </p:txBody>
      </p:sp>
      <p:sp>
        <p:nvSpPr>
          <p:cNvPr id="3" name="Content Placeholder 2"/>
          <p:cNvSpPr>
            <a:spLocks noGrp="1"/>
          </p:cNvSpPr>
          <p:nvPr>
            <p:ph idx="1"/>
          </p:nvPr>
        </p:nvSpPr>
        <p:spPr/>
        <p:txBody>
          <a:bodyPr/>
          <a:lstStyle/>
          <a:p>
            <a:r>
              <a:rPr lang="en-US" dirty="0"/>
              <a:t>“if a questionable topic is about to be discussed in connection with any gathering, whether or not a formal meeting, that discussion should be immediately stopped and not resumed until approved by legal counsel.”</a:t>
            </a:r>
          </a:p>
          <a:p>
            <a:endParaRPr lang="en-US" dirty="0"/>
          </a:p>
        </p:txBody>
      </p:sp>
      <p:pic>
        <p:nvPicPr>
          <p:cNvPr id="7" name="Picture Placeholder 6" descr="Scales of justice outline">
            <a:extLst>
              <a:ext uri="{FF2B5EF4-FFF2-40B4-BE49-F238E27FC236}">
                <a16:creationId xmlns:a16="http://schemas.microsoft.com/office/drawing/2014/main" id="{F61DA5F6-B5B8-4E88-927F-8D67318C235C}"/>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2460" b="2460"/>
          <a:stretch/>
        </p:blipFill>
        <p:spPr>
          <a:xfrm>
            <a:off x="7286580" y="1742406"/>
            <a:ext cx="4127960" cy="3924889"/>
          </a:xfrm>
        </p:spPr>
      </p:pic>
      <p:pic>
        <p:nvPicPr>
          <p:cNvPr id="6" name="Picture Placeholder 5">
            <a:extLst>
              <a:ext uri="{FF2B5EF4-FFF2-40B4-BE49-F238E27FC236}">
                <a16:creationId xmlns:a16="http://schemas.microsoft.com/office/drawing/2014/main" id="{BD4DC493-6C3B-4127-8F3D-1C2127824489}"/>
              </a:ext>
            </a:extLst>
          </p:cNvPr>
          <p:cNvPicPr>
            <a:picLocks noGrp="1" noChangeAspect="1"/>
          </p:cNvPicPr>
          <p:nvPr>
            <p:ph type="pic" sz="quarter" idx="12"/>
          </p:nvPr>
        </p:nvPicPr>
        <p:blipFill>
          <a:blip r:embed="rId5"/>
          <a:srcRect l="342" r="342"/>
          <a:stretch>
            <a:fillRect/>
          </a:stretch>
        </p:blipFill>
        <p:spPr>
          <a:prstGeom prst="rect">
            <a:avLst/>
          </a:prstGeom>
        </p:spPr>
      </p:pic>
    </p:spTree>
    <p:extLst>
      <p:ext uri="{BB962C8B-B14F-4D97-AF65-F5344CB8AC3E}">
        <p14:creationId xmlns:p14="http://schemas.microsoft.com/office/powerpoint/2010/main" val="37404884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583" y="537210"/>
            <a:ext cx="11246008" cy="1035381"/>
          </a:xfrm>
        </p:spPr>
        <p:txBody>
          <a:bodyPr>
            <a:normAutofit fontScale="90000"/>
          </a:bodyPr>
          <a:lstStyle/>
          <a:p>
            <a:r>
              <a:rPr lang="en-US" dirty="0"/>
              <a:t>Standard 1: </a:t>
            </a:r>
            <a:br>
              <a:rPr lang="en-US" dirty="0"/>
            </a:br>
            <a:r>
              <a:rPr lang="en-US" dirty="0"/>
              <a:t>Commitment to Practicing Sustainable Forestry</a:t>
            </a:r>
          </a:p>
        </p:txBody>
      </p:sp>
      <p:sp>
        <p:nvSpPr>
          <p:cNvPr id="3" name="Content Placeholder 2"/>
          <p:cNvSpPr>
            <a:spLocks noGrp="1"/>
          </p:cNvSpPr>
          <p:nvPr>
            <p:ph idx="1"/>
          </p:nvPr>
        </p:nvSpPr>
        <p:spPr/>
        <p:txBody>
          <a:bodyPr vert="horz" lIns="91440" tIns="45720" rIns="91440" bIns="45720" rtlCol="0" anchor="t">
            <a:normAutofit fontScale="92500" lnSpcReduction="20000"/>
          </a:bodyPr>
          <a:lstStyle/>
          <a:p>
            <a:pPr marL="0" indent="0">
              <a:buNone/>
            </a:pPr>
            <a:r>
              <a:rPr lang="en-US" dirty="0"/>
              <a:t>Landowner demonstrates commitment to forest health and sustainability by developing a forest management plan, implementing sustainable practices, and seeking opportunities to expand their knowledge and understanding of sustainable forest management.</a:t>
            </a:r>
          </a:p>
          <a:p>
            <a:pPr marL="0" indent="0">
              <a:buNone/>
            </a:pPr>
            <a:endParaRPr lang="en-US" dirty="0"/>
          </a:p>
          <a:p>
            <a:pPr marL="0" indent="0">
              <a:buNone/>
            </a:pPr>
            <a:r>
              <a:rPr lang="en-US" dirty="0"/>
              <a:t>Performance Measure 1.1</a:t>
            </a:r>
          </a:p>
          <a:p>
            <a:pPr marL="0" indent="0">
              <a:buNone/>
            </a:pPr>
            <a:r>
              <a:rPr lang="en-US"/>
              <a:t>Landowner shall have and implement a written forest management plan consistent with the size of the forest and the scale and intensity of the forest activities.</a:t>
            </a:r>
            <a:endParaRPr lang="en-US">
              <a:cs typeface="Calibri"/>
            </a:endParaRPr>
          </a:p>
          <a:p>
            <a:pPr marL="0" indent="0">
              <a:buNone/>
            </a:pPr>
            <a:endParaRPr lang="en-US" dirty="0"/>
          </a:p>
        </p:txBody>
      </p:sp>
      <p:pic>
        <p:nvPicPr>
          <p:cNvPr id="6" name="Picture Placeholder 5">
            <a:extLst>
              <a:ext uri="{FF2B5EF4-FFF2-40B4-BE49-F238E27FC236}">
                <a16:creationId xmlns:a16="http://schemas.microsoft.com/office/drawing/2014/main" id="{EA1610DA-4C49-4EA9-9186-98C769ED0A9A}"/>
              </a:ext>
            </a:extLst>
          </p:cNvPr>
          <p:cNvPicPr>
            <a:picLocks noGrp="1" noChangeAspect="1"/>
          </p:cNvPicPr>
          <p:nvPr>
            <p:ph type="pic" sz="quarter" idx="11"/>
          </p:nvPr>
        </p:nvPicPr>
        <p:blipFill>
          <a:blip r:embed="rId3"/>
          <a:srcRect/>
          <a:stretch>
            <a:fillRect/>
          </a:stretch>
        </p:blipFill>
        <p:spPr>
          <a:prstGeom prst="rect">
            <a:avLst/>
          </a:prstGeom>
        </p:spPr>
      </p:pic>
      <p:pic>
        <p:nvPicPr>
          <p:cNvPr id="14" name="Picture Placeholder 13" descr="Sustainability outline">
            <a:extLst>
              <a:ext uri="{FF2B5EF4-FFF2-40B4-BE49-F238E27FC236}">
                <a16:creationId xmlns:a16="http://schemas.microsoft.com/office/drawing/2014/main" id="{1ED9395E-99A7-4564-9BDD-1F722E27F0B2}"/>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2462" b="2462"/>
          <a:stretch>
            <a:fillRect/>
          </a:stretch>
        </p:blipFill>
        <p:spPr/>
      </p:pic>
    </p:spTree>
    <p:extLst>
      <p:ext uri="{BB962C8B-B14F-4D97-AF65-F5344CB8AC3E}">
        <p14:creationId xmlns:p14="http://schemas.microsoft.com/office/powerpoint/2010/main" val="28551970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What’s new with the standards?</a:t>
            </a:r>
          </a:p>
        </p:txBody>
      </p:sp>
      <p:sp>
        <p:nvSpPr>
          <p:cNvPr id="3" name="Content Placeholder 2"/>
          <p:cNvSpPr>
            <a:spLocks noGrp="1"/>
          </p:cNvSpPr>
          <p:nvPr>
            <p:ph idx="1"/>
          </p:nvPr>
        </p:nvSpPr>
        <p:spPr>
          <a:xfrm>
            <a:off x="6404058" y="1399107"/>
            <a:ext cx="5453711" cy="4844127"/>
          </a:xfrm>
          <a:ln>
            <a:solidFill>
              <a:schemeClr val="accent1"/>
            </a:solidFill>
          </a:ln>
        </p:spPr>
        <p:txBody>
          <a:bodyPr numCol="1">
            <a:normAutofit lnSpcReduction="10000"/>
          </a:bodyPr>
          <a:lstStyle/>
          <a:p>
            <a:pPr marL="457200" lvl="1" indent="0">
              <a:buNone/>
            </a:pPr>
            <a:endParaRPr lang="en-US" dirty="0"/>
          </a:p>
          <a:p>
            <a:pPr marL="457200" lvl="1" indent="0">
              <a:buNone/>
            </a:pPr>
            <a:r>
              <a:rPr lang="en-US" sz="3600" b="1" dirty="0"/>
              <a:t>2021 ATFS Standards</a:t>
            </a:r>
          </a:p>
          <a:p>
            <a:pPr marL="457200" lvl="1" indent="0">
              <a:buNone/>
            </a:pPr>
            <a:r>
              <a:rPr lang="en-US" sz="2800" dirty="0"/>
              <a:t>Standard 1- </a:t>
            </a:r>
          </a:p>
          <a:p>
            <a:pPr marL="457200" lvl="1" indent="0">
              <a:buNone/>
            </a:pPr>
            <a:r>
              <a:rPr lang="en-US" sz="2800" dirty="0"/>
              <a:t>Addition of landowner education</a:t>
            </a:r>
          </a:p>
          <a:p>
            <a:pPr marL="457200" lvl="1" indent="0">
              <a:buNone/>
            </a:pPr>
            <a:endParaRPr lang="en-US" sz="2800" dirty="0"/>
          </a:p>
          <a:p>
            <a:pPr marL="457200" lvl="1" indent="0">
              <a:buNone/>
            </a:pPr>
            <a:r>
              <a:rPr lang="en-US" sz="2800" dirty="0"/>
              <a:t>Landowners are highly encouraged, but not required, to seek out education  opportunities including workshops, field days, professionals, online resources, etc.</a:t>
            </a:r>
            <a:endParaRPr lang="en-US" sz="2800" b="1" dirty="0"/>
          </a:p>
          <a:p>
            <a:pPr marL="457200" lvl="1" indent="0">
              <a:buNone/>
            </a:pPr>
            <a:endParaRPr lang="en-US" sz="3600" b="1" dirty="0"/>
          </a:p>
          <a:p>
            <a:pPr marL="457200" lvl="1" indent="0">
              <a:buNone/>
            </a:pPr>
            <a:endParaRPr lang="en-US" sz="3600" b="1" dirty="0"/>
          </a:p>
        </p:txBody>
      </p:sp>
      <p:pic>
        <p:nvPicPr>
          <p:cNvPr id="6" name="Picture Placeholder 5">
            <a:extLst>
              <a:ext uri="{FF2B5EF4-FFF2-40B4-BE49-F238E27FC236}">
                <a16:creationId xmlns:a16="http://schemas.microsoft.com/office/drawing/2014/main" id="{600E9760-5E6E-4865-8882-67ACC5BDAF0F}"/>
              </a:ext>
            </a:extLst>
          </p:cNvPr>
          <p:cNvPicPr>
            <a:picLocks noGrp="1" noChangeAspect="1"/>
          </p:cNvPicPr>
          <p:nvPr>
            <p:ph type="pic" sz="quarter" idx="12"/>
          </p:nvPr>
        </p:nvPicPr>
        <p:blipFill>
          <a:blip r:embed="rId3"/>
          <a:srcRect l="342" r="342"/>
          <a:stretch>
            <a:fillRect/>
          </a:stretch>
        </p:blipFill>
        <p:spPr>
          <a:prstGeom prst="rect">
            <a:avLst/>
          </a:prstGeom>
        </p:spPr>
      </p:pic>
      <p:sp>
        <p:nvSpPr>
          <p:cNvPr id="7" name="Content Placeholder 2">
            <a:extLst>
              <a:ext uri="{FF2B5EF4-FFF2-40B4-BE49-F238E27FC236}">
                <a16:creationId xmlns:a16="http://schemas.microsoft.com/office/drawing/2014/main" id="{20DD921D-5522-4289-913C-20081B465C1E}"/>
              </a:ext>
            </a:extLst>
          </p:cNvPr>
          <p:cNvSpPr txBox="1">
            <a:spLocks/>
          </p:cNvSpPr>
          <p:nvPr/>
        </p:nvSpPr>
        <p:spPr>
          <a:xfrm>
            <a:off x="191588" y="1393373"/>
            <a:ext cx="5792297" cy="4855597"/>
          </a:xfrm>
          <a:prstGeom prst="rect">
            <a:avLst/>
          </a:prstGeom>
          <a:ln>
            <a:solidFill>
              <a:schemeClr val="accent1"/>
            </a:solidFill>
          </a:ln>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pPr>
            <a:endParaRPr lang="en-US" dirty="0"/>
          </a:p>
          <a:p>
            <a:pPr marL="457200" lvl="1" indent="0">
              <a:buFont typeface="Arial" panose="020B0604020202020204" pitchFamily="34" charset="0"/>
              <a:buNone/>
            </a:pPr>
            <a:r>
              <a:rPr lang="en-US" sz="3600" b="1" dirty="0"/>
              <a:t>2015-2020 ATFS Standards</a:t>
            </a:r>
          </a:p>
          <a:p>
            <a:pPr marL="457200" lvl="1" indent="0">
              <a:buFont typeface="Arial" panose="020B0604020202020204" pitchFamily="34" charset="0"/>
              <a:buNone/>
            </a:pPr>
            <a:r>
              <a:rPr lang="en-US" sz="2800" dirty="0"/>
              <a:t>Standard 1- </a:t>
            </a:r>
          </a:p>
          <a:p>
            <a:pPr marL="457200" lvl="1" indent="0">
              <a:buFont typeface="Arial" panose="020B0604020202020204" pitchFamily="34" charset="0"/>
              <a:buNone/>
            </a:pPr>
            <a:r>
              <a:rPr lang="en-US" sz="2800" dirty="0"/>
              <a:t>Asked landowners for a commitment to sustainable forestry, but no specific mention of landowner education.</a:t>
            </a:r>
            <a:endParaRPr lang="en-US" sz="2800" b="1" dirty="0"/>
          </a:p>
          <a:p>
            <a:pPr marL="457200" lvl="1" indent="0">
              <a:buFont typeface="Arial" panose="020B0604020202020204" pitchFamily="34" charset="0"/>
              <a:buNone/>
            </a:pPr>
            <a:endParaRPr lang="en-US" sz="3600" b="1" dirty="0"/>
          </a:p>
          <a:p>
            <a:pPr marL="457200" lvl="1" indent="0">
              <a:buFont typeface="Arial" panose="020B0604020202020204" pitchFamily="34" charset="0"/>
              <a:buNone/>
            </a:pPr>
            <a:endParaRPr lang="en-US" sz="3600" b="1" dirty="0"/>
          </a:p>
        </p:txBody>
      </p:sp>
    </p:spTree>
    <p:extLst>
      <p:ext uri="{BB962C8B-B14F-4D97-AF65-F5344CB8AC3E}">
        <p14:creationId xmlns:p14="http://schemas.microsoft.com/office/powerpoint/2010/main" val="5733385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583" y="537210"/>
            <a:ext cx="11246008" cy="1035381"/>
          </a:xfrm>
        </p:spPr>
        <p:txBody>
          <a:bodyPr>
            <a:normAutofit fontScale="90000"/>
          </a:bodyPr>
          <a:lstStyle/>
          <a:p>
            <a:r>
              <a:rPr lang="en-US" dirty="0"/>
              <a:t>Standard 1: Implementation</a:t>
            </a:r>
            <a:br>
              <a:rPr lang="en-US" dirty="0"/>
            </a:br>
            <a:r>
              <a:rPr lang="en-US" dirty="0"/>
              <a:t>Commitment to Practicing Sustainable Forestry</a:t>
            </a:r>
          </a:p>
        </p:txBody>
      </p:sp>
      <p:sp>
        <p:nvSpPr>
          <p:cNvPr id="3" name="Content Placeholder 2"/>
          <p:cNvSpPr>
            <a:spLocks noGrp="1"/>
          </p:cNvSpPr>
          <p:nvPr>
            <p:ph idx="1"/>
          </p:nvPr>
        </p:nvSpPr>
        <p:spPr/>
        <p:txBody>
          <a:bodyPr>
            <a:normAutofit/>
          </a:bodyPr>
          <a:lstStyle/>
          <a:p>
            <a:r>
              <a:rPr lang="en-US" dirty="0"/>
              <a:t>Does the landowner have a plan consistent with the size of the forest and the scale and intensity of the forest activities?</a:t>
            </a:r>
          </a:p>
          <a:p>
            <a:r>
              <a:rPr lang="en-US" dirty="0"/>
              <a:t>Does the plan describe beginning conditions, objective(s), and a strategy for reaching those objectives?</a:t>
            </a:r>
            <a:endParaRPr lang="en-US" dirty="0">
              <a:ea typeface="Calibri"/>
              <a:cs typeface="Calibri"/>
            </a:endParaRPr>
          </a:p>
          <a:p>
            <a:r>
              <a:rPr lang="en-US" dirty="0"/>
              <a:t>Does the landowner monitor for change?</a:t>
            </a:r>
          </a:p>
          <a:p>
            <a:r>
              <a:rPr lang="en-US" dirty="0"/>
              <a:t>Does it contain all the required resource elements?</a:t>
            </a:r>
            <a:endParaRPr lang="en-US" dirty="0">
              <a:ea typeface="Calibri"/>
              <a:cs typeface="Calibri"/>
            </a:endParaRPr>
          </a:p>
        </p:txBody>
      </p:sp>
      <p:pic>
        <p:nvPicPr>
          <p:cNvPr id="5" name="Picture Placeholder 4">
            <a:extLst>
              <a:ext uri="{FF2B5EF4-FFF2-40B4-BE49-F238E27FC236}">
                <a16:creationId xmlns:a16="http://schemas.microsoft.com/office/drawing/2014/main" id="{61027BDF-7063-49B0-A728-6AB5B2391CC8}"/>
              </a:ext>
            </a:extLst>
          </p:cNvPr>
          <p:cNvPicPr>
            <a:picLocks noGrp="1" noChangeAspect="1"/>
          </p:cNvPicPr>
          <p:nvPr>
            <p:ph type="pic" sz="quarter" idx="10"/>
          </p:nvPr>
        </p:nvPicPr>
        <p:blipFill>
          <a:blip r:embed="rId3"/>
          <a:srcRect l="301" r="301"/>
          <a:stretch>
            <a:fillRect/>
          </a:stretch>
        </p:blipFill>
        <p:spPr>
          <a:prstGeom prst="rect">
            <a:avLst/>
          </a:prstGeom>
        </p:spPr>
      </p:pic>
      <p:pic>
        <p:nvPicPr>
          <p:cNvPr id="6" name="Picture Placeholder 5">
            <a:extLst>
              <a:ext uri="{FF2B5EF4-FFF2-40B4-BE49-F238E27FC236}">
                <a16:creationId xmlns:a16="http://schemas.microsoft.com/office/drawing/2014/main" id="{EA1610DA-4C49-4EA9-9186-98C769ED0A9A}"/>
              </a:ext>
            </a:extLst>
          </p:cNvPr>
          <p:cNvPicPr>
            <a:picLocks noGrp="1" noChangeAspect="1"/>
          </p:cNvPicPr>
          <p:nvPr>
            <p:ph type="pic" sz="quarter" idx="11"/>
          </p:nvPr>
        </p:nvPicPr>
        <p:blipFill>
          <a:blip r:embed="rId4"/>
          <a:srcRect/>
          <a:stretch>
            <a:fillRect/>
          </a:stretch>
        </p:blipFill>
        <p:spPr>
          <a:prstGeom prst="rect">
            <a:avLst/>
          </a:prstGeom>
        </p:spPr>
      </p:pic>
    </p:spTree>
    <p:extLst>
      <p:ext uri="{BB962C8B-B14F-4D97-AF65-F5344CB8AC3E}">
        <p14:creationId xmlns:p14="http://schemas.microsoft.com/office/powerpoint/2010/main" val="3414359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583" y="537210"/>
            <a:ext cx="11246008" cy="1035381"/>
          </a:xfrm>
        </p:spPr>
        <p:txBody>
          <a:bodyPr>
            <a:normAutofit fontScale="90000"/>
          </a:bodyPr>
          <a:lstStyle/>
          <a:p>
            <a:r>
              <a:rPr lang="en-US" dirty="0"/>
              <a:t>Standard 1: Implementation</a:t>
            </a:r>
            <a:br>
              <a:rPr lang="en-US" dirty="0"/>
            </a:br>
            <a:r>
              <a:rPr lang="en-US" dirty="0"/>
              <a:t>Commitment to Practicing Sustainable Forestry</a:t>
            </a:r>
          </a:p>
        </p:txBody>
      </p:sp>
      <p:sp>
        <p:nvSpPr>
          <p:cNvPr id="3" name="Content Placeholder 2"/>
          <p:cNvSpPr>
            <a:spLocks noGrp="1"/>
          </p:cNvSpPr>
          <p:nvPr>
            <p:ph idx="1"/>
          </p:nvPr>
        </p:nvSpPr>
        <p:spPr/>
        <p:txBody>
          <a:bodyPr>
            <a:normAutofit lnSpcReduction="10000"/>
          </a:bodyPr>
          <a:lstStyle/>
          <a:p>
            <a:pPr marL="0" indent="0">
              <a:buNone/>
            </a:pPr>
            <a:r>
              <a:rPr lang="en-US" b="1" dirty="0"/>
              <a:t>Management Plan Requirements:</a:t>
            </a:r>
          </a:p>
          <a:p>
            <a:pPr marL="0" indent="0">
              <a:buNone/>
            </a:pPr>
            <a:r>
              <a:rPr lang="en-US" dirty="0"/>
              <a:t>Forest health</a:t>
            </a:r>
          </a:p>
          <a:p>
            <a:pPr marL="0" indent="0">
              <a:buNone/>
            </a:pPr>
            <a:r>
              <a:rPr lang="en-US" dirty="0"/>
              <a:t>Soil</a:t>
            </a:r>
          </a:p>
          <a:p>
            <a:pPr marL="0" indent="0">
              <a:buNone/>
            </a:pPr>
            <a:r>
              <a:rPr lang="en-US" dirty="0"/>
              <a:t>Water</a:t>
            </a:r>
          </a:p>
          <a:p>
            <a:pPr marL="0" indent="0">
              <a:buNone/>
            </a:pPr>
            <a:r>
              <a:rPr lang="en-US" dirty="0"/>
              <a:t>Wood &amp; fiber production</a:t>
            </a:r>
          </a:p>
          <a:p>
            <a:pPr marL="0" indent="0">
              <a:buNone/>
            </a:pPr>
            <a:r>
              <a:rPr lang="en-US" dirty="0"/>
              <a:t>T&amp;E species</a:t>
            </a:r>
          </a:p>
          <a:p>
            <a:pPr marL="0" indent="0">
              <a:buNone/>
            </a:pPr>
            <a:r>
              <a:rPr lang="en-US" dirty="0"/>
              <a:t>Special sites</a:t>
            </a:r>
          </a:p>
          <a:p>
            <a:pPr marL="0" indent="0">
              <a:buNone/>
            </a:pPr>
            <a:r>
              <a:rPr lang="en-US" dirty="0"/>
              <a:t>Invasive species</a:t>
            </a:r>
          </a:p>
          <a:p>
            <a:pPr marL="0" indent="0">
              <a:buNone/>
            </a:pPr>
            <a:r>
              <a:rPr lang="en-US" dirty="0"/>
              <a:t>Forests of Recognized Importance (FORI)</a:t>
            </a:r>
          </a:p>
          <a:p>
            <a:pPr marL="0" indent="0">
              <a:buNone/>
            </a:pPr>
            <a:endParaRPr lang="en-US" dirty="0"/>
          </a:p>
          <a:p>
            <a:pPr marL="0" indent="0">
              <a:buNone/>
            </a:pPr>
            <a:endParaRPr lang="en-US" dirty="0"/>
          </a:p>
        </p:txBody>
      </p:sp>
      <p:pic>
        <p:nvPicPr>
          <p:cNvPr id="6" name="Picture Placeholder 5">
            <a:extLst>
              <a:ext uri="{FF2B5EF4-FFF2-40B4-BE49-F238E27FC236}">
                <a16:creationId xmlns:a16="http://schemas.microsoft.com/office/drawing/2014/main" id="{EA1610DA-4C49-4EA9-9186-98C769ED0A9A}"/>
              </a:ext>
            </a:extLst>
          </p:cNvPr>
          <p:cNvPicPr>
            <a:picLocks noGrp="1" noChangeAspect="1"/>
          </p:cNvPicPr>
          <p:nvPr>
            <p:ph type="pic" sz="quarter" idx="11"/>
          </p:nvPr>
        </p:nvPicPr>
        <p:blipFill>
          <a:blip r:embed="rId3"/>
          <a:srcRect/>
          <a:stretch>
            <a:fillRect/>
          </a:stretch>
        </p:blipFill>
        <p:spPr>
          <a:prstGeom prst="rect">
            <a:avLst/>
          </a:prstGeom>
        </p:spPr>
      </p:pic>
      <p:pic>
        <p:nvPicPr>
          <p:cNvPr id="8" name="Picture Placeholder 7" descr="Checklist with solid fill">
            <a:extLst>
              <a:ext uri="{FF2B5EF4-FFF2-40B4-BE49-F238E27FC236}">
                <a16:creationId xmlns:a16="http://schemas.microsoft.com/office/drawing/2014/main" id="{D4CB292E-B4C8-4FE3-832F-E5E9C63A6F38}"/>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2462" b="2462"/>
          <a:stretch>
            <a:fillRect/>
          </a:stretch>
        </p:blipFill>
        <p:spPr/>
      </p:pic>
    </p:spTree>
    <p:extLst>
      <p:ext uri="{BB962C8B-B14F-4D97-AF65-F5344CB8AC3E}">
        <p14:creationId xmlns:p14="http://schemas.microsoft.com/office/powerpoint/2010/main" val="2929236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583" y="537210"/>
            <a:ext cx="11246008" cy="1035381"/>
          </a:xfrm>
        </p:spPr>
        <p:txBody>
          <a:bodyPr>
            <a:normAutofit fontScale="90000"/>
          </a:bodyPr>
          <a:lstStyle/>
          <a:p>
            <a:r>
              <a:rPr lang="en-US" dirty="0"/>
              <a:t>Standard 1: Implementation</a:t>
            </a:r>
            <a:br>
              <a:rPr lang="en-US" dirty="0"/>
            </a:br>
            <a:r>
              <a:rPr lang="en-US" dirty="0"/>
              <a:t>Commitment to Practicing Sustainable Forestry</a:t>
            </a:r>
          </a:p>
        </p:txBody>
      </p:sp>
      <p:sp>
        <p:nvSpPr>
          <p:cNvPr id="3" name="Content Placeholder 2"/>
          <p:cNvSpPr>
            <a:spLocks noGrp="1"/>
          </p:cNvSpPr>
          <p:nvPr>
            <p:ph idx="1"/>
          </p:nvPr>
        </p:nvSpPr>
        <p:spPr>
          <a:xfrm>
            <a:off x="486583" y="1742406"/>
            <a:ext cx="6988637" cy="4494951"/>
          </a:xfrm>
        </p:spPr>
        <p:txBody>
          <a:bodyPr>
            <a:normAutofit/>
          </a:bodyPr>
          <a:lstStyle/>
          <a:p>
            <a:pPr marL="0" indent="0">
              <a:buNone/>
            </a:pPr>
            <a:r>
              <a:rPr lang="en-US" b="1" dirty="0"/>
              <a:t>Management Plan Additional Considerations:</a:t>
            </a:r>
          </a:p>
          <a:p>
            <a:pPr marL="0" indent="0">
              <a:buNone/>
            </a:pPr>
            <a:r>
              <a:rPr lang="en-US" dirty="0"/>
              <a:t>Prescribed fire</a:t>
            </a:r>
          </a:p>
          <a:p>
            <a:pPr marL="0" indent="0">
              <a:buNone/>
            </a:pPr>
            <a:r>
              <a:rPr lang="en-US" dirty="0"/>
              <a:t>Wetlands</a:t>
            </a:r>
          </a:p>
          <a:p>
            <a:pPr marL="0" indent="0">
              <a:buNone/>
            </a:pPr>
            <a:r>
              <a:rPr lang="en-US" dirty="0"/>
              <a:t>Desired species</a:t>
            </a:r>
          </a:p>
          <a:p>
            <a:pPr marL="0" indent="0">
              <a:buNone/>
            </a:pPr>
            <a:r>
              <a:rPr lang="en-US" dirty="0"/>
              <a:t>Recreation </a:t>
            </a:r>
          </a:p>
          <a:p>
            <a:pPr marL="0" indent="0">
              <a:buNone/>
            </a:pPr>
            <a:r>
              <a:rPr lang="en-US" dirty="0"/>
              <a:t>Aesthetics</a:t>
            </a:r>
          </a:p>
          <a:p>
            <a:pPr marL="0" indent="0">
              <a:buNone/>
            </a:pPr>
            <a:r>
              <a:rPr lang="en-US" dirty="0"/>
              <a:t>Biomass</a:t>
            </a:r>
          </a:p>
          <a:p>
            <a:pPr marL="0" indent="0">
              <a:buNone/>
            </a:pPr>
            <a:r>
              <a:rPr lang="en-US" dirty="0"/>
              <a:t>Carbon </a:t>
            </a:r>
          </a:p>
          <a:p>
            <a:pPr marL="0" indent="0">
              <a:buNone/>
            </a:pPr>
            <a:endParaRPr lang="en-US" dirty="0"/>
          </a:p>
          <a:p>
            <a:pPr marL="0" indent="0">
              <a:buNone/>
            </a:pPr>
            <a:endParaRPr lang="en-US" dirty="0"/>
          </a:p>
        </p:txBody>
      </p:sp>
      <p:pic>
        <p:nvPicPr>
          <p:cNvPr id="6" name="Picture Placeholder 5">
            <a:extLst>
              <a:ext uri="{FF2B5EF4-FFF2-40B4-BE49-F238E27FC236}">
                <a16:creationId xmlns:a16="http://schemas.microsoft.com/office/drawing/2014/main" id="{EA1610DA-4C49-4EA9-9186-98C769ED0A9A}"/>
              </a:ext>
            </a:extLst>
          </p:cNvPr>
          <p:cNvPicPr>
            <a:picLocks noGrp="1" noChangeAspect="1"/>
          </p:cNvPicPr>
          <p:nvPr>
            <p:ph type="pic" sz="quarter" idx="11"/>
          </p:nvPr>
        </p:nvPicPr>
        <p:blipFill>
          <a:blip r:embed="rId3"/>
          <a:srcRect/>
          <a:stretch>
            <a:fillRect/>
          </a:stretch>
        </p:blipFill>
        <p:spPr>
          <a:prstGeom prst="rect">
            <a:avLst/>
          </a:prstGeom>
        </p:spPr>
      </p:pic>
      <p:pic>
        <p:nvPicPr>
          <p:cNvPr id="8" name="Picture Placeholder 7" descr="Checklist with solid fill">
            <a:extLst>
              <a:ext uri="{FF2B5EF4-FFF2-40B4-BE49-F238E27FC236}">
                <a16:creationId xmlns:a16="http://schemas.microsoft.com/office/drawing/2014/main" id="{D4CB292E-B4C8-4FE3-832F-E5E9C63A6F38}"/>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2462" b="2462"/>
          <a:stretch>
            <a:fillRect/>
          </a:stretch>
        </p:blipFill>
        <p:spPr/>
      </p:pic>
    </p:spTree>
    <p:extLst>
      <p:ext uri="{BB962C8B-B14F-4D97-AF65-F5344CB8AC3E}">
        <p14:creationId xmlns:p14="http://schemas.microsoft.com/office/powerpoint/2010/main" val="42349125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583" y="537210"/>
            <a:ext cx="11246008" cy="1035381"/>
          </a:xfrm>
        </p:spPr>
        <p:txBody>
          <a:bodyPr>
            <a:normAutofit fontScale="90000"/>
          </a:bodyPr>
          <a:lstStyle/>
          <a:p>
            <a:r>
              <a:rPr lang="en-US" dirty="0"/>
              <a:t>Standard 1: Implementation</a:t>
            </a:r>
            <a:br>
              <a:rPr lang="en-US" dirty="0"/>
            </a:br>
            <a:r>
              <a:rPr lang="en-US" dirty="0"/>
              <a:t>Commitment to Practicing Sustainable Forestry</a:t>
            </a:r>
          </a:p>
        </p:txBody>
      </p:sp>
      <p:sp>
        <p:nvSpPr>
          <p:cNvPr id="3" name="Content Placeholder 2"/>
          <p:cNvSpPr>
            <a:spLocks noGrp="1"/>
          </p:cNvSpPr>
          <p:nvPr>
            <p:ph idx="1"/>
          </p:nvPr>
        </p:nvSpPr>
        <p:spPr>
          <a:xfrm>
            <a:off x="486583" y="1742406"/>
            <a:ext cx="6988637" cy="4494951"/>
          </a:xfrm>
        </p:spPr>
        <p:txBody>
          <a:bodyPr>
            <a:normAutofit/>
          </a:bodyPr>
          <a:lstStyle/>
          <a:p>
            <a:pPr marL="0" indent="0">
              <a:buNone/>
            </a:pPr>
            <a:r>
              <a:rPr lang="en-US" b="1" dirty="0"/>
              <a:t>Management Plan Addendum</a:t>
            </a:r>
            <a:endParaRPr lang="en-US" dirty="0"/>
          </a:p>
          <a:p>
            <a:pPr marL="0" indent="0">
              <a:buNone/>
            </a:pPr>
            <a:endParaRPr lang="en-US" dirty="0"/>
          </a:p>
        </p:txBody>
      </p:sp>
      <p:pic>
        <p:nvPicPr>
          <p:cNvPr id="6" name="Picture Placeholder 5">
            <a:extLst>
              <a:ext uri="{FF2B5EF4-FFF2-40B4-BE49-F238E27FC236}">
                <a16:creationId xmlns:a16="http://schemas.microsoft.com/office/drawing/2014/main" id="{EA1610DA-4C49-4EA9-9186-98C769ED0A9A}"/>
              </a:ext>
            </a:extLst>
          </p:cNvPr>
          <p:cNvPicPr>
            <a:picLocks noGrp="1" noChangeAspect="1"/>
          </p:cNvPicPr>
          <p:nvPr>
            <p:ph type="pic" sz="quarter" idx="11"/>
          </p:nvPr>
        </p:nvPicPr>
        <p:blipFill>
          <a:blip r:embed="rId3"/>
          <a:srcRect/>
          <a:stretch>
            <a:fillRect/>
          </a:stretch>
        </p:blipFill>
        <p:spPr>
          <a:prstGeom prst="rect">
            <a:avLst/>
          </a:prstGeom>
        </p:spPr>
      </p:pic>
      <p:pic>
        <p:nvPicPr>
          <p:cNvPr id="9" name="Picture 8">
            <a:extLst>
              <a:ext uri="{FF2B5EF4-FFF2-40B4-BE49-F238E27FC236}">
                <a16:creationId xmlns:a16="http://schemas.microsoft.com/office/drawing/2014/main" id="{7B9DECC2-69F6-4A20-B877-08230FB5D1B0}"/>
              </a:ext>
            </a:extLst>
          </p:cNvPr>
          <p:cNvPicPr>
            <a:picLocks noChangeAspect="1"/>
          </p:cNvPicPr>
          <p:nvPr/>
        </p:nvPicPr>
        <p:blipFill>
          <a:blip r:embed="rId4"/>
          <a:stretch>
            <a:fillRect/>
          </a:stretch>
        </p:blipFill>
        <p:spPr>
          <a:xfrm>
            <a:off x="584860" y="2321618"/>
            <a:ext cx="9220200" cy="3915739"/>
          </a:xfrm>
          <a:prstGeom prst="rect">
            <a:avLst/>
          </a:prstGeom>
        </p:spPr>
      </p:pic>
    </p:spTree>
    <p:extLst>
      <p:ext uri="{BB962C8B-B14F-4D97-AF65-F5344CB8AC3E}">
        <p14:creationId xmlns:p14="http://schemas.microsoft.com/office/powerpoint/2010/main" val="25746254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583" y="537210"/>
            <a:ext cx="11246008" cy="1035381"/>
          </a:xfrm>
        </p:spPr>
        <p:txBody>
          <a:bodyPr>
            <a:normAutofit fontScale="90000"/>
          </a:bodyPr>
          <a:lstStyle/>
          <a:p>
            <a:r>
              <a:rPr lang="en-US" dirty="0"/>
              <a:t>Standard 1: </a:t>
            </a:r>
            <a:br>
              <a:rPr lang="en-US" dirty="0"/>
            </a:br>
            <a:r>
              <a:rPr lang="en-US" dirty="0"/>
              <a:t>Commitment to Practicing Sustainable Forestry</a:t>
            </a:r>
          </a:p>
        </p:txBody>
      </p:sp>
      <p:sp>
        <p:nvSpPr>
          <p:cNvPr id="3" name="Content Placeholder 2"/>
          <p:cNvSpPr>
            <a:spLocks noGrp="1"/>
          </p:cNvSpPr>
          <p:nvPr>
            <p:ph idx="1"/>
          </p:nvPr>
        </p:nvSpPr>
        <p:spPr/>
        <p:txBody>
          <a:bodyPr vert="horz" lIns="91440" tIns="45720" rIns="91440" bIns="45720" rtlCol="0" anchor="t">
            <a:normAutofit lnSpcReduction="10000"/>
          </a:bodyPr>
          <a:lstStyle/>
          <a:p>
            <a:pPr marL="0" indent="0">
              <a:buNone/>
            </a:pPr>
            <a:r>
              <a:rPr lang="en-US" sz="3600" b="1" dirty="0"/>
              <a:t>Recent Assessment Findings:</a:t>
            </a:r>
          </a:p>
          <a:p>
            <a:r>
              <a:rPr lang="en-US" dirty="0"/>
              <a:t>Eligibility Requirements</a:t>
            </a:r>
          </a:p>
          <a:p>
            <a:pPr lvl="1"/>
            <a:r>
              <a:rPr lang="en-US" dirty="0"/>
              <a:t>Acreage discrepancies between plan and database.</a:t>
            </a:r>
          </a:p>
          <a:p>
            <a:pPr lvl="1"/>
            <a:r>
              <a:rPr lang="en-US" dirty="0"/>
              <a:t>Contiguity</a:t>
            </a:r>
          </a:p>
          <a:p>
            <a:r>
              <a:rPr lang="en-US" dirty="0"/>
              <a:t>Management Plan missing elements</a:t>
            </a:r>
          </a:p>
          <a:p>
            <a:pPr lvl="1"/>
            <a:r>
              <a:rPr lang="en-US" dirty="0"/>
              <a:t>FORI</a:t>
            </a:r>
          </a:p>
          <a:p>
            <a:pPr lvl="1"/>
            <a:r>
              <a:rPr lang="en-US" dirty="0"/>
              <a:t>Soils</a:t>
            </a:r>
            <a:endParaRPr lang="en-US" dirty="0">
              <a:cs typeface="Calibri"/>
            </a:endParaRPr>
          </a:p>
          <a:p>
            <a:pPr lvl="1"/>
            <a:r>
              <a:rPr lang="en-US" dirty="0"/>
              <a:t>Map</a:t>
            </a:r>
          </a:p>
          <a:p>
            <a:pPr lvl="1"/>
            <a:r>
              <a:rPr lang="en-US" dirty="0">
                <a:cs typeface="Calibri" panose="020F0502020204030204"/>
              </a:rPr>
              <a:t>A description of potential T&amp;E species but no statement if any are present.</a:t>
            </a:r>
          </a:p>
          <a:p>
            <a:pPr marL="0" indent="0">
              <a:buNone/>
            </a:pPr>
            <a:endParaRPr lang="en-US" dirty="0"/>
          </a:p>
          <a:p>
            <a:pPr marL="0" indent="0">
              <a:buNone/>
            </a:pPr>
            <a:endParaRPr lang="en-US" dirty="0">
              <a:cs typeface="Calibri" panose="020F0502020204030204"/>
            </a:endParaRPr>
          </a:p>
        </p:txBody>
      </p:sp>
      <p:pic>
        <p:nvPicPr>
          <p:cNvPr id="6" name="Picture Placeholder 5">
            <a:extLst>
              <a:ext uri="{FF2B5EF4-FFF2-40B4-BE49-F238E27FC236}">
                <a16:creationId xmlns:a16="http://schemas.microsoft.com/office/drawing/2014/main" id="{EA1610DA-4C49-4EA9-9186-98C769ED0A9A}"/>
              </a:ext>
            </a:extLst>
          </p:cNvPr>
          <p:cNvPicPr>
            <a:picLocks noGrp="1" noChangeAspect="1"/>
          </p:cNvPicPr>
          <p:nvPr>
            <p:ph type="pic" sz="quarter" idx="11"/>
          </p:nvPr>
        </p:nvPicPr>
        <p:blipFill>
          <a:blip r:embed="rId3"/>
          <a:srcRect/>
          <a:stretch>
            <a:fillRect/>
          </a:stretch>
        </p:blipFill>
        <p:spPr>
          <a:prstGeom prst="rect">
            <a:avLst/>
          </a:prstGeom>
        </p:spPr>
      </p:pic>
      <p:pic>
        <p:nvPicPr>
          <p:cNvPr id="14" name="Picture Placeholder 13" descr="Sustainability outline">
            <a:extLst>
              <a:ext uri="{FF2B5EF4-FFF2-40B4-BE49-F238E27FC236}">
                <a16:creationId xmlns:a16="http://schemas.microsoft.com/office/drawing/2014/main" id="{1ED9395E-99A7-4564-9BDD-1F722E27F0B2}"/>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2462" b="2462"/>
          <a:stretch>
            <a:fillRect/>
          </a:stretch>
        </p:blipFill>
        <p:spPr/>
      </p:pic>
    </p:spTree>
    <p:extLst>
      <p:ext uri="{BB962C8B-B14F-4D97-AF65-F5344CB8AC3E}">
        <p14:creationId xmlns:p14="http://schemas.microsoft.com/office/powerpoint/2010/main" val="601946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would you do?</a:t>
            </a:r>
          </a:p>
        </p:txBody>
      </p:sp>
      <p:pic>
        <p:nvPicPr>
          <p:cNvPr id="6" name="Picture Placeholder 5">
            <a:extLst>
              <a:ext uri="{FF2B5EF4-FFF2-40B4-BE49-F238E27FC236}">
                <a16:creationId xmlns:a16="http://schemas.microsoft.com/office/drawing/2014/main" id="{EA1610DA-4C49-4EA9-9186-98C769ED0A9A}"/>
              </a:ext>
            </a:extLst>
          </p:cNvPr>
          <p:cNvPicPr>
            <a:picLocks noGrp="1" noChangeAspect="1"/>
          </p:cNvPicPr>
          <p:nvPr>
            <p:ph type="pic" sz="quarter" idx="11"/>
          </p:nvPr>
        </p:nvPicPr>
        <p:blipFill>
          <a:blip r:embed="rId3"/>
          <a:srcRect/>
          <a:stretch>
            <a:fillRect/>
          </a:stretch>
        </p:blipFill>
        <p:spPr>
          <a:prstGeom prst="rect">
            <a:avLst/>
          </a:prstGeom>
        </p:spPr>
      </p:pic>
      <p:sp>
        <p:nvSpPr>
          <p:cNvPr id="8" name="Content Placeholder 7">
            <a:extLst>
              <a:ext uri="{FF2B5EF4-FFF2-40B4-BE49-F238E27FC236}">
                <a16:creationId xmlns:a16="http://schemas.microsoft.com/office/drawing/2014/main" id="{21C5212E-83A4-472F-94F7-22370946E791}"/>
              </a:ext>
            </a:extLst>
          </p:cNvPr>
          <p:cNvSpPr>
            <a:spLocks noGrp="1"/>
          </p:cNvSpPr>
          <p:nvPr>
            <p:ph idx="1"/>
          </p:nvPr>
        </p:nvSpPr>
        <p:spPr/>
        <p:txBody>
          <a:bodyPr/>
          <a:lstStyle/>
          <a:p>
            <a:r>
              <a:rPr lang="en-US" b="1" dirty="0">
                <a:solidFill>
                  <a:srgbClr val="FF0000"/>
                </a:solidFill>
              </a:rPr>
              <a:t>A landowner’s plan was written in 1996.</a:t>
            </a:r>
          </a:p>
          <a:p>
            <a:r>
              <a:rPr lang="en-US" b="1" dirty="0">
                <a:solidFill>
                  <a:srgbClr val="FF0000"/>
                </a:solidFill>
              </a:rPr>
              <a:t>A landowner has 5 non-contiguous parcels that are all covered in 1 management plan.</a:t>
            </a:r>
          </a:p>
          <a:p>
            <a:r>
              <a:rPr lang="en-US" b="1" dirty="0">
                <a:solidFill>
                  <a:srgbClr val="FF0000"/>
                </a:solidFill>
              </a:rPr>
              <a:t>A landowner is using an addendum that was completed in 2015.</a:t>
            </a:r>
          </a:p>
          <a:p>
            <a:pPr marL="0" indent="0">
              <a:buNone/>
            </a:pPr>
            <a:endParaRPr lang="en-US" dirty="0"/>
          </a:p>
          <a:p>
            <a:endParaRPr lang="en-US" dirty="0"/>
          </a:p>
        </p:txBody>
      </p:sp>
      <p:pic>
        <p:nvPicPr>
          <p:cNvPr id="4" name="Graphic 3" descr="Forest scene outline">
            <a:extLst>
              <a:ext uri="{FF2B5EF4-FFF2-40B4-BE49-F238E27FC236}">
                <a16:creationId xmlns:a16="http://schemas.microsoft.com/office/drawing/2014/main" id="{B5A377EE-C898-4C39-958A-0AC060BBBD0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95556" y="757665"/>
            <a:ext cx="4437035" cy="4437035"/>
          </a:xfrm>
          <a:prstGeom prst="rect">
            <a:avLst/>
          </a:prstGeom>
        </p:spPr>
      </p:pic>
    </p:spTree>
    <p:extLst>
      <p:ext uri="{BB962C8B-B14F-4D97-AF65-F5344CB8AC3E}">
        <p14:creationId xmlns:p14="http://schemas.microsoft.com/office/powerpoint/2010/main" val="20145998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583" y="537210"/>
            <a:ext cx="11246008" cy="1035381"/>
          </a:xfrm>
        </p:spPr>
        <p:txBody>
          <a:bodyPr>
            <a:normAutofit fontScale="90000"/>
          </a:bodyPr>
          <a:lstStyle/>
          <a:p>
            <a:r>
              <a:rPr lang="en-US" dirty="0"/>
              <a:t>Standard 2: </a:t>
            </a:r>
            <a:br>
              <a:rPr lang="en-US" dirty="0"/>
            </a:br>
            <a:r>
              <a:rPr lang="en-US" dirty="0"/>
              <a:t>Compliance with Laws</a:t>
            </a:r>
          </a:p>
        </p:txBody>
      </p:sp>
      <p:sp>
        <p:nvSpPr>
          <p:cNvPr id="3" name="Content Placeholder 2"/>
          <p:cNvSpPr>
            <a:spLocks noGrp="1"/>
          </p:cNvSpPr>
          <p:nvPr>
            <p:ph idx="1"/>
          </p:nvPr>
        </p:nvSpPr>
        <p:spPr/>
        <p:txBody>
          <a:bodyPr/>
          <a:lstStyle/>
          <a:p>
            <a:pPr marL="0" indent="0">
              <a:buNone/>
            </a:pPr>
            <a:r>
              <a:rPr lang="en-US" dirty="0"/>
              <a:t>Forest management activities comply with all relevant federal, state and local laws, regulations and ordinances.</a:t>
            </a:r>
          </a:p>
          <a:p>
            <a:pPr marL="0" indent="0">
              <a:buNone/>
            </a:pPr>
            <a:endParaRPr lang="en-US" dirty="0"/>
          </a:p>
          <a:p>
            <a:pPr marL="0" indent="0">
              <a:buNone/>
            </a:pPr>
            <a:r>
              <a:rPr lang="en-US" dirty="0"/>
              <a:t>Performance Measure 2.1</a:t>
            </a:r>
          </a:p>
          <a:p>
            <a:pPr marL="0" indent="0">
              <a:buNone/>
            </a:pPr>
            <a:r>
              <a:rPr lang="en-US" dirty="0"/>
              <a:t>Landowner shall comply with all relevant federal, state, county and municipal laws, regulations and ordinances governing forest management activities.</a:t>
            </a:r>
          </a:p>
          <a:p>
            <a:pPr marL="0" indent="0">
              <a:buNone/>
            </a:pPr>
            <a:endParaRPr lang="en-US" dirty="0"/>
          </a:p>
        </p:txBody>
      </p:sp>
      <p:pic>
        <p:nvPicPr>
          <p:cNvPr id="6" name="Picture Placeholder 5">
            <a:extLst>
              <a:ext uri="{FF2B5EF4-FFF2-40B4-BE49-F238E27FC236}">
                <a16:creationId xmlns:a16="http://schemas.microsoft.com/office/drawing/2014/main" id="{EA1610DA-4C49-4EA9-9186-98C769ED0A9A}"/>
              </a:ext>
            </a:extLst>
          </p:cNvPr>
          <p:cNvPicPr>
            <a:picLocks noGrp="1" noChangeAspect="1"/>
          </p:cNvPicPr>
          <p:nvPr>
            <p:ph type="pic" sz="quarter" idx="11"/>
          </p:nvPr>
        </p:nvPicPr>
        <p:blipFill>
          <a:blip r:embed="rId3"/>
          <a:srcRect/>
          <a:stretch>
            <a:fillRect/>
          </a:stretch>
        </p:blipFill>
        <p:spPr>
          <a:prstGeom prst="rect">
            <a:avLst/>
          </a:prstGeom>
        </p:spPr>
      </p:pic>
      <p:pic>
        <p:nvPicPr>
          <p:cNvPr id="9" name="Picture Placeholder 8" descr="Court outline">
            <a:extLst>
              <a:ext uri="{FF2B5EF4-FFF2-40B4-BE49-F238E27FC236}">
                <a16:creationId xmlns:a16="http://schemas.microsoft.com/office/drawing/2014/main" id="{9C787AAB-98EF-4843-A7E0-1C492517D121}"/>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2462" b="2462"/>
          <a:stretch>
            <a:fillRect/>
          </a:stretch>
        </p:blipFill>
        <p:spPr/>
      </p:pic>
    </p:spTree>
    <p:extLst>
      <p:ext uri="{BB962C8B-B14F-4D97-AF65-F5344CB8AC3E}">
        <p14:creationId xmlns:p14="http://schemas.microsoft.com/office/powerpoint/2010/main" val="22213774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583" y="537210"/>
            <a:ext cx="11246008" cy="1035381"/>
          </a:xfrm>
        </p:spPr>
        <p:txBody>
          <a:bodyPr>
            <a:normAutofit fontScale="90000"/>
          </a:bodyPr>
          <a:lstStyle/>
          <a:p>
            <a:r>
              <a:rPr lang="en-US" dirty="0"/>
              <a:t>Standard 2: </a:t>
            </a:r>
            <a:br>
              <a:rPr lang="en-US" dirty="0"/>
            </a:br>
            <a:r>
              <a:rPr lang="en-US" dirty="0"/>
              <a:t>Compliance with Laws</a:t>
            </a:r>
          </a:p>
        </p:txBody>
      </p:sp>
      <p:sp>
        <p:nvSpPr>
          <p:cNvPr id="3" name="Content Placeholder 2"/>
          <p:cNvSpPr>
            <a:spLocks noGrp="1"/>
          </p:cNvSpPr>
          <p:nvPr>
            <p:ph idx="1"/>
          </p:nvPr>
        </p:nvSpPr>
        <p:spPr/>
        <p:txBody>
          <a:bodyPr/>
          <a:lstStyle/>
          <a:p>
            <a:pPr marL="0" indent="0">
              <a:buNone/>
            </a:pPr>
            <a:r>
              <a:rPr lang="en-US" b="1" dirty="0">
                <a:solidFill>
                  <a:srgbClr val="FF0000"/>
                </a:solidFill>
              </a:rPr>
              <a:t>Insert State BMP’s, regulations, ordinances, guidelines, </a:t>
            </a:r>
            <a:r>
              <a:rPr lang="en-US" b="1" dirty="0" err="1">
                <a:solidFill>
                  <a:srgbClr val="FF0000"/>
                </a:solidFill>
              </a:rPr>
              <a:t>etc</a:t>
            </a:r>
            <a:r>
              <a:rPr lang="en-US" b="1" dirty="0">
                <a:solidFill>
                  <a:srgbClr val="FF0000"/>
                </a:solidFill>
              </a:rPr>
              <a:t>…</a:t>
            </a:r>
          </a:p>
          <a:p>
            <a:pPr marL="0" indent="0">
              <a:buNone/>
            </a:pPr>
            <a:r>
              <a:rPr lang="en-US" dirty="0">
                <a:solidFill>
                  <a:srgbClr val="FF0000"/>
                </a:solidFill>
              </a:rPr>
              <a:t>Including where to find more information</a:t>
            </a:r>
          </a:p>
        </p:txBody>
      </p:sp>
      <p:pic>
        <p:nvPicPr>
          <p:cNvPr id="6" name="Picture Placeholder 5">
            <a:extLst>
              <a:ext uri="{FF2B5EF4-FFF2-40B4-BE49-F238E27FC236}">
                <a16:creationId xmlns:a16="http://schemas.microsoft.com/office/drawing/2014/main" id="{EA1610DA-4C49-4EA9-9186-98C769ED0A9A}"/>
              </a:ext>
            </a:extLst>
          </p:cNvPr>
          <p:cNvPicPr>
            <a:picLocks noGrp="1" noChangeAspect="1"/>
          </p:cNvPicPr>
          <p:nvPr>
            <p:ph type="pic" sz="quarter" idx="11"/>
          </p:nvPr>
        </p:nvPicPr>
        <p:blipFill>
          <a:blip r:embed="rId3"/>
          <a:srcRect/>
          <a:stretch>
            <a:fillRect/>
          </a:stretch>
        </p:blipFill>
        <p:spPr>
          <a:prstGeom prst="rect">
            <a:avLst/>
          </a:prstGeom>
        </p:spPr>
      </p:pic>
      <p:sp>
        <p:nvSpPr>
          <p:cNvPr id="5" name="Picture Placeholder 4">
            <a:extLst>
              <a:ext uri="{FF2B5EF4-FFF2-40B4-BE49-F238E27FC236}">
                <a16:creationId xmlns:a16="http://schemas.microsoft.com/office/drawing/2014/main" id="{15FFD274-5B8A-4365-A53A-3FE71DDDAD33}"/>
              </a:ext>
            </a:extLst>
          </p:cNvPr>
          <p:cNvSpPr>
            <a:spLocks noGrp="1"/>
          </p:cNvSpPr>
          <p:nvPr>
            <p:ph type="pic" sz="quarter" idx="10"/>
          </p:nvPr>
        </p:nvSpPr>
        <p:spPr/>
        <p:txBody>
          <a:bodyPr/>
          <a:lstStyle/>
          <a:p>
            <a:endParaRPr lang="en-US"/>
          </a:p>
        </p:txBody>
      </p:sp>
    </p:spTree>
    <p:extLst>
      <p:ext uri="{BB962C8B-B14F-4D97-AF65-F5344CB8AC3E}">
        <p14:creationId xmlns:p14="http://schemas.microsoft.com/office/powerpoint/2010/main" val="39066797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Introductions</a:t>
            </a:r>
          </a:p>
        </p:txBody>
      </p:sp>
      <p:sp>
        <p:nvSpPr>
          <p:cNvPr id="3" name="Content Placeholder 2"/>
          <p:cNvSpPr>
            <a:spLocks noGrp="1"/>
          </p:cNvSpPr>
          <p:nvPr>
            <p:ph idx="1"/>
          </p:nvPr>
        </p:nvSpPr>
        <p:spPr/>
        <p:txBody>
          <a:bodyPr/>
          <a:lstStyle/>
          <a:p>
            <a:r>
              <a:rPr lang="en-US" dirty="0"/>
              <a:t>Virtual Introductions- Breakout Rooms </a:t>
            </a:r>
          </a:p>
          <a:p>
            <a:pPr lvl="1"/>
            <a:r>
              <a:rPr lang="en-US" dirty="0"/>
              <a:t>Name</a:t>
            </a:r>
          </a:p>
          <a:p>
            <a:pPr lvl="1"/>
            <a:r>
              <a:rPr lang="en-US" dirty="0"/>
              <a:t>Company or Organization</a:t>
            </a:r>
          </a:p>
          <a:p>
            <a:pPr lvl="1"/>
            <a:r>
              <a:rPr lang="en-US" dirty="0"/>
              <a:t>Current or New facilitator</a:t>
            </a:r>
          </a:p>
          <a:p>
            <a:pPr lvl="1"/>
            <a:r>
              <a:rPr lang="en-US" dirty="0"/>
              <a:t>Role in your states Tree Farm Committee</a:t>
            </a:r>
          </a:p>
          <a:p>
            <a:endParaRPr lang="en-US" dirty="0"/>
          </a:p>
        </p:txBody>
      </p:sp>
      <p:pic>
        <p:nvPicPr>
          <p:cNvPr id="6" name="Picture Placeholder 5">
            <a:extLst>
              <a:ext uri="{FF2B5EF4-FFF2-40B4-BE49-F238E27FC236}">
                <a16:creationId xmlns:a16="http://schemas.microsoft.com/office/drawing/2014/main" id="{BD4DC493-6C3B-4127-8F3D-1C2127824489}"/>
              </a:ext>
            </a:extLst>
          </p:cNvPr>
          <p:cNvPicPr>
            <a:picLocks noGrp="1" noChangeAspect="1"/>
          </p:cNvPicPr>
          <p:nvPr>
            <p:ph type="pic" sz="quarter" idx="12"/>
          </p:nvPr>
        </p:nvPicPr>
        <p:blipFill>
          <a:blip r:embed="rId3"/>
          <a:srcRect l="342" r="342"/>
          <a:stretch>
            <a:fillRect/>
          </a:stretch>
        </p:blipFill>
        <p:spPr>
          <a:prstGeom prst="rect">
            <a:avLst/>
          </a:prstGeom>
        </p:spPr>
      </p:pic>
      <p:pic>
        <p:nvPicPr>
          <p:cNvPr id="7" name="Picture Placeholder 6">
            <a:extLst>
              <a:ext uri="{FF2B5EF4-FFF2-40B4-BE49-F238E27FC236}">
                <a16:creationId xmlns:a16="http://schemas.microsoft.com/office/drawing/2014/main" id="{5502E146-1D96-4C94-937F-8F10C173C1AE}"/>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14889" r="14889"/>
          <a:stretch>
            <a:fillRect/>
          </a:stretch>
        </p:blipFill>
        <p:spPr>
          <a:xfrm>
            <a:off x="7286625" y="1743075"/>
            <a:ext cx="4127500" cy="3924300"/>
          </a:xfrm>
          <a:prstGeom prst="rect">
            <a:avLst/>
          </a:prstGeom>
        </p:spPr>
      </p:pic>
    </p:spTree>
    <p:extLst>
      <p:ext uri="{BB962C8B-B14F-4D97-AF65-F5344CB8AC3E}">
        <p14:creationId xmlns:p14="http://schemas.microsoft.com/office/powerpoint/2010/main" val="20026001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583" y="537210"/>
            <a:ext cx="11246008" cy="1035381"/>
          </a:xfrm>
        </p:spPr>
        <p:txBody>
          <a:bodyPr>
            <a:normAutofit fontScale="90000"/>
          </a:bodyPr>
          <a:lstStyle/>
          <a:p>
            <a:r>
              <a:rPr lang="en-US" dirty="0"/>
              <a:t>Standard 2: Implementation</a:t>
            </a:r>
            <a:br>
              <a:rPr lang="en-US" dirty="0"/>
            </a:br>
            <a:r>
              <a:rPr lang="en-US" dirty="0"/>
              <a:t>Compliance with laws</a:t>
            </a:r>
          </a:p>
        </p:txBody>
      </p:sp>
      <p:sp>
        <p:nvSpPr>
          <p:cNvPr id="3" name="Content Placeholder 2"/>
          <p:cNvSpPr>
            <a:spLocks noGrp="1"/>
          </p:cNvSpPr>
          <p:nvPr>
            <p:ph idx="1"/>
          </p:nvPr>
        </p:nvSpPr>
        <p:spPr/>
        <p:txBody>
          <a:bodyPr/>
          <a:lstStyle/>
          <a:p>
            <a:r>
              <a:rPr lang="en-US" dirty="0"/>
              <a:t>Does the landowner seek advice on relevant laws, regulations, and ordinances?</a:t>
            </a:r>
          </a:p>
          <a:p>
            <a:pPr lvl="1"/>
            <a:r>
              <a:rPr lang="en-US" dirty="0"/>
              <a:t>Appropriate resources include:</a:t>
            </a:r>
          </a:p>
          <a:p>
            <a:pPr lvl="2"/>
            <a:r>
              <a:rPr lang="en-US" dirty="0"/>
              <a:t>Qualified Natural Resource Professionals</a:t>
            </a:r>
          </a:p>
          <a:p>
            <a:pPr lvl="2"/>
            <a:r>
              <a:rPr lang="en-US" dirty="0"/>
              <a:t>Qualified Contractors</a:t>
            </a:r>
          </a:p>
          <a:p>
            <a:pPr lvl="2"/>
            <a:r>
              <a:rPr lang="en-US" dirty="0"/>
              <a:t>Location specific (city, county, state, federal)</a:t>
            </a:r>
          </a:p>
          <a:p>
            <a:r>
              <a:rPr lang="en-US" dirty="0"/>
              <a:t>Does the landowner comply with all laws, regulations, and ordinances?</a:t>
            </a:r>
          </a:p>
        </p:txBody>
      </p:sp>
      <p:pic>
        <p:nvPicPr>
          <p:cNvPr id="5" name="Picture Placeholder 4">
            <a:extLst>
              <a:ext uri="{FF2B5EF4-FFF2-40B4-BE49-F238E27FC236}">
                <a16:creationId xmlns:a16="http://schemas.microsoft.com/office/drawing/2014/main" id="{61027BDF-7063-49B0-A728-6AB5B2391CC8}"/>
              </a:ext>
            </a:extLst>
          </p:cNvPr>
          <p:cNvPicPr>
            <a:picLocks noGrp="1" noChangeAspect="1"/>
          </p:cNvPicPr>
          <p:nvPr>
            <p:ph type="pic" sz="quarter" idx="10"/>
          </p:nvPr>
        </p:nvPicPr>
        <p:blipFill>
          <a:blip r:embed="rId3"/>
          <a:srcRect l="301" r="301"/>
          <a:stretch>
            <a:fillRect/>
          </a:stretch>
        </p:blipFill>
        <p:spPr>
          <a:prstGeom prst="rect">
            <a:avLst/>
          </a:prstGeom>
        </p:spPr>
      </p:pic>
      <p:pic>
        <p:nvPicPr>
          <p:cNvPr id="6" name="Picture Placeholder 5">
            <a:extLst>
              <a:ext uri="{FF2B5EF4-FFF2-40B4-BE49-F238E27FC236}">
                <a16:creationId xmlns:a16="http://schemas.microsoft.com/office/drawing/2014/main" id="{EA1610DA-4C49-4EA9-9186-98C769ED0A9A}"/>
              </a:ext>
            </a:extLst>
          </p:cNvPr>
          <p:cNvPicPr>
            <a:picLocks noGrp="1" noChangeAspect="1"/>
          </p:cNvPicPr>
          <p:nvPr>
            <p:ph type="pic" sz="quarter" idx="11"/>
          </p:nvPr>
        </p:nvPicPr>
        <p:blipFill>
          <a:blip r:embed="rId4"/>
          <a:srcRect/>
          <a:stretch>
            <a:fillRect/>
          </a:stretch>
        </p:blipFill>
        <p:spPr>
          <a:prstGeom prst="rect">
            <a:avLst/>
          </a:prstGeom>
        </p:spPr>
      </p:pic>
    </p:spTree>
    <p:extLst>
      <p:ext uri="{BB962C8B-B14F-4D97-AF65-F5344CB8AC3E}">
        <p14:creationId xmlns:p14="http://schemas.microsoft.com/office/powerpoint/2010/main" val="20523665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583" y="537210"/>
            <a:ext cx="11246008" cy="1035381"/>
          </a:xfrm>
        </p:spPr>
        <p:txBody>
          <a:bodyPr>
            <a:normAutofit fontScale="90000"/>
          </a:bodyPr>
          <a:lstStyle/>
          <a:p>
            <a:r>
              <a:rPr lang="en-US" dirty="0"/>
              <a:t>Standard 2: </a:t>
            </a:r>
            <a:br>
              <a:rPr lang="en-US" dirty="0"/>
            </a:br>
            <a:r>
              <a:rPr lang="en-US" dirty="0"/>
              <a:t>Compliance with Laws</a:t>
            </a:r>
          </a:p>
        </p:txBody>
      </p:sp>
      <p:sp>
        <p:nvSpPr>
          <p:cNvPr id="3" name="Content Placeholder 2"/>
          <p:cNvSpPr>
            <a:spLocks noGrp="1"/>
          </p:cNvSpPr>
          <p:nvPr>
            <p:ph idx="1"/>
          </p:nvPr>
        </p:nvSpPr>
        <p:spPr/>
        <p:txBody>
          <a:bodyPr vert="horz" lIns="91440" tIns="45720" rIns="91440" bIns="45720" rtlCol="0" anchor="t">
            <a:normAutofit/>
          </a:bodyPr>
          <a:lstStyle/>
          <a:p>
            <a:pPr marL="0" indent="0">
              <a:buNone/>
            </a:pPr>
            <a:r>
              <a:rPr lang="en-US" sz="3600" b="1" dirty="0"/>
              <a:t>Recent Assessment Findings</a:t>
            </a:r>
          </a:p>
          <a:p>
            <a:r>
              <a:rPr lang="en-US" dirty="0"/>
              <a:t>Insufficient resources consulted/recorded to determine the presence/absence of Federal/State/local laws and ordinances. </a:t>
            </a:r>
            <a:endParaRPr lang="en-US" dirty="0">
              <a:cs typeface="Calibri"/>
            </a:endParaRPr>
          </a:p>
          <a:p>
            <a:endParaRPr lang="en-US" dirty="0">
              <a:solidFill>
                <a:srgbClr val="000000"/>
              </a:solidFill>
              <a:cs typeface="Calibri" panose="020F0502020204030204"/>
            </a:endParaRPr>
          </a:p>
          <a:p>
            <a:pPr marL="0" indent="0">
              <a:buNone/>
            </a:pPr>
            <a:endParaRPr lang="en-US" dirty="0"/>
          </a:p>
        </p:txBody>
      </p:sp>
      <p:pic>
        <p:nvPicPr>
          <p:cNvPr id="6" name="Picture Placeholder 5">
            <a:extLst>
              <a:ext uri="{FF2B5EF4-FFF2-40B4-BE49-F238E27FC236}">
                <a16:creationId xmlns:a16="http://schemas.microsoft.com/office/drawing/2014/main" id="{EA1610DA-4C49-4EA9-9186-98C769ED0A9A}"/>
              </a:ext>
            </a:extLst>
          </p:cNvPr>
          <p:cNvPicPr>
            <a:picLocks noGrp="1" noChangeAspect="1"/>
          </p:cNvPicPr>
          <p:nvPr>
            <p:ph type="pic" sz="quarter" idx="11"/>
          </p:nvPr>
        </p:nvPicPr>
        <p:blipFill>
          <a:blip r:embed="rId3"/>
          <a:srcRect/>
          <a:stretch>
            <a:fillRect/>
          </a:stretch>
        </p:blipFill>
        <p:spPr>
          <a:prstGeom prst="rect">
            <a:avLst/>
          </a:prstGeom>
        </p:spPr>
      </p:pic>
      <p:pic>
        <p:nvPicPr>
          <p:cNvPr id="9" name="Picture Placeholder 8" descr="Court outline">
            <a:extLst>
              <a:ext uri="{FF2B5EF4-FFF2-40B4-BE49-F238E27FC236}">
                <a16:creationId xmlns:a16="http://schemas.microsoft.com/office/drawing/2014/main" id="{9C787AAB-98EF-4843-A7E0-1C492517D121}"/>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2462" b="2462"/>
          <a:stretch>
            <a:fillRect/>
          </a:stretch>
        </p:blipFill>
        <p:spPr/>
      </p:pic>
    </p:spTree>
    <p:extLst>
      <p:ext uri="{BB962C8B-B14F-4D97-AF65-F5344CB8AC3E}">
        <p14:creationId xmlns:p14="http://schemas.microsoft.com/office/powerpoint/2010/main" val="30150160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would you do?</a:t>
            </a:r>
          </a:p>
        </p:txBody>
      </p:sp>
      <p:pic>
        <p:nvPicPr>
          <p:cNvPr id="6" name="Picture Placeholder 5">
            <a:extLst>
              <a:ext uri="{FF2B5EF4-FFF2-40B4-BE49-F238E27FC236}">
                <a16:creationId xmlns:a16="http://schemas.microsoft.com/office/drawing/2014/main" id="{EA1610DA-4C49-4EA9-9186-98C769ED0A9A}"/>
              </a:ext>
            </a:extLst>
          </p:cNvPr>
          <p:cNvPicPr>
            <a:picLocks noGrp="1" noChangeAspect="1"/>
          </p:cNvPicPr>
          <p:nvPr>
            <p:ph type="pic" sz="quarter" idx="11"/>
          </p:nvPr>
        </p:nvPicPr>
        <p:blipFill>
          <a:blip r:embed="rId3"/>
          <a:srcRect/>
          <a:stretch>
            <a:fillRect/>
          </a:stretch>
        </p:blipFill>
        <p:spPr>
          <a:prstGeom prst="rect">
            <a:avLst/>
          </a:prstGeom>
        </p:spPr>
      </p:pic>
      <p:sp>
        <p:nvSpPr>
          <p:cNvPr id="8" name="Content Placeholder 7">
            <a:extLst>
              <a:ext uri="{FF2B5EF4-FFF2-40B4-BE49-F238E27FC236}">
                <a16:creationId xmlns:a16="http://schemas.microsoft.com/office/drawing/2014/main" id="{21C5212E-83A4-472F-94F7-22370946E791}"/>
              </a:ext>
            </a:extLst>
          </p:cNvPr>
          <p:cNvSpPr>
            <a:spLocks noGrp="1"/>
          </p:cNvSpPr>
          <p:nvPr>
            <p:ph idx="1"/>
          </p:nvPr>
        </p:nvSpPr>
        <p:spPr/>
        <p:txBody>
          <a:bodyPr/>
          <a:lstStyle/>
          <a:p>
            <a:r>
              <a:rPr lang="en-US" b="1" dirty="0">
                <a:solidFill>
                  <a:srgbClr val="FF0000"/>
                </a:solidFill>
              </a:rPr>
              <a:t>A landowner refuses to allow a state agency water quality forester to inspect a recent harvest operation’s creek crossing.</a:t>
            </a:r>
          </a:p>
          <a:p>
            <a:r>
              <a:rPr lang="en-US" b="1" dirty="0">
                <a:solidFill>
                  <a:srgbClr val="FF0000"/>
                </a:solidFill>
              </a:rPr>
              <a:t>A landowner discovers a gopher tortoise burrow in a food plot.</a:t>
            </a:r>
          </a:p>
          <a:p>
            <a:pPr marL="0" indent="0">
              <a:buNone/>
            </a:pPr>
            <a:endParaRPr lang="en-US" dirty="0"/>
          </a:p>
          <a:p>
            <a:endParaRPr lang="en-US" dirty="0"/>
          </a:p>
        </p:txBody>
      </p:sp>
      <p:pic>
        <p:nvPicPr>
          <p:cNvPr id="4" name="Graphic 3" descr="Forest scene outline">
            <a:extLst>
              <a:ext uri="{FF2B5EF4-FFF2-40B4-BE49-F238E27FC236}">
                <a16:creationId xmlns:a16="http://schemas.microsoft.com/office/drawing/2014/main" id="{B5A377EE-C898-4C39-958A-0AC060BBBD0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95556" y="757665"/>
            <a:ext cx="4437035" cy="4437035"/>
          </a:xfrm>
          <a:prstGeom prst="rect">
            <a:avLst/>
          </a:prstGeom>
        </p:spPr>
      </p:pic>
    </p:spTree>
    <p:extLst>
      <p:ext uri="{BB962C8B-B14F-4D97-AF65-F5344CB8AC3E}">
        <p14:creationId xmlns:p14="http://schemas.microsoft.com/office/powerpoint/2010/main" val="24432709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583" y="537210"/>
            <a:ext cx="11246008" cy="1035381"/>
          </a:xfrm>
        </p:spPr>
        <p:txBody>
          <a:bodyPr>
            <a:normAutofit fontScale="90000"/>
          </a:bodyPr>
          <a:lstStyle/>
          <a:p>
            <a:r>
              <a:rPr lang="en-US" dirty="0"/>
              <a:t>Standard 3: </a:t>
            </a:r>
            <a:br>
              <a:rPr lang="en-US" dirty="0"/>
            </a:br>
            <a:r>
              <a:rPr lang="en-US" dirty="0"/>
              <a:t>Reforestation and Afforestation</a:t>
            </a:r>
          </a:p>
        </p:txBody>
      </p:sp>
      <p:sp>
        <p:nvSpPr>
          <p:cNvPr id="3" name="Content Placeholder 2"/>
          <p:cNvSpPr>
            <a:spLocks noGrp="1"/>
          </p:cNvSpPr>
          <p:nvPr>
            <p:ph idx="1"/>
          </p:nvPr>
        </p:nvSpPr>
        <p:spPr>
          <a:xfrm>
            <a:off x="486583" y="1742406"/>
            <a:ext cx="6439887" cy="4494951"/>
          </a:xfrm>
        </p:spPr>
        <p:txBody>
          <a:bodyPr/>
          <a:lstStyle/>
          <a:p>
            <a:pPr marL="0" indent="0">
              <a:buNone/>
            </a:pPr>
            <a:r>
              <a:rPr lang="en-US" dirty="0"/>
              <a:t>Landowner completes timely restocking of desired species of trees on a regeneration harvest site and non-stocked areas where tree growing is consistent with land use practices and the landowner’s objectives.</a:t>
            </a:r>
          </a:p>
          <a:p>
            <a:pPr marL="0" indent="0">
              <a:buNone/>
            </a:pPr>
            <a:endParaRPr lang="en-US" dirty="0"/>
          </a:p>
          <a:p>
            <a:pPr marL="0" indent="0">
              <a:buNone/>
            </a:pPr>
            <a:r>
              <a:rPr lang="en-US" dirty="0"/>
              <a:t>Performance Measure 3.1</a:t>
            </a:r>
          </a:p>
          <a:p>
            <a:pPr marL="0" indent="0">
              <a:buNone/>
            </a:pPr>
            <a:r>
              <a:rPr lang="en-US" dirty="0"/>
              <a:t>Reforestation or afforestation shall be achieved by a suitable process that ensures adequate stocking levels.</a:t>
            </a:r>
          </a:p>
          <a:p>
            <a:pPr marL="0" indent="0">
              <a:buNone/>
            </a:pPr>
            <a:endParaRPr lang="en-US" dirty="0"/>
          </a:p>
        </p:txBody>
      </p:sp>
      <p:pic>
        <p:nvPicPr>
          <p:cNvPr id="6" name="Picture Placeholder 5">
            <a:extLst>
              <a:ext uri="{FF2B5EF4-FFF2-40B4-BE49-F238E27FC236}">
                <a16:creationId xmlns:a16="http://schemas.microsoft.com/office/drawing/2014/main" id="{EA1610DA-4C49-4EA9-9186-98C769ED0A9A}"/>
              </a:ext>
            </a:extLst>
          </p:cNvPr>
          <p:cNvPicPr>
            <a:picLocks noGrp="1" noChangeAspect="1"/>
          </p:cNvPicPr>
          <p:nvPr>
            <p:ph type="pic" sz="quarter" idx="11"/>
          </p:nvPr>
        </p:nvPicPr>
        <p:blipFill>
          <a:blip r:embed="rId3"/>
          <a:srcRect/>
          <a:stretch>
            <a:fillRect/>
          </a:stretch>
        </p:blipFill>
        <p:spPr>
          <a:prstGeom prst="rect">
            <a:avLst/>
          </a:prstGeom>
        </p:spPr>
      </p:pic>
      <p:pic>
        <p:nvPicPr>
          <p:cNvPr id="13" name="Picture Placeholder 12" descr="Acorn with solid fill">
            <a:extLst>
              <a:ext uri="{FF2B5EF4-FFF2-40B4-BE49-F238E27FC236}">
                <a16:creationId xmlns:a16="http://schemas.microsoft.com/office/drawing/2014/main" id="{13607A28-ED45-432F-A0FF-74E6F3CB2CA6}"/>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2462" b="2462"/>
          <a:stretch>
            <a:fillRect/>
          </a:stretch>
        </p:blipFill>
        <p:spPr/>
      </p:pic>
    </p:spTree>
    <p:extLst>
      <p:ext uri="{BB962C8B-B14F-4D97-AF65-F5344CB8AC3E}">
        <p14:creationId xmlns:p14="http://schemas.microsoft.com/office/powerpoint/2010/main" val="39028273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830245A-7B84-32A6-3386-5FD2FFAFD52E}"/>
              </a:ext>
            </a:extLst>
          </p:cNvPr>
          <p:cNvSpPr>
            <a:spLocks noGrp="1"/>
          </p:cNvSpPr>
          <p:nvPr>
            <p:ph idx="1"/>
          </p:nvPr>
        </p:nvSpPr>
        <p:spPr>
          <a:xfrm>
            <a:off x="486583" y="1894508"/>
            <a:ext cx="7107586" cy="3822153"/>
          </a:xfrm>
        </p:spPr>
        <p:txBody>
          <a:bodyPr/>
          <a:lstStyle/>
          <a:p>
            <a:pPr marL="0" indent="0">
              <a:buNone/>
            </a:pPr>
            <a:r>
              <a:rPr lang="en-US" dirty="0"/>
              <a:t>Indicator 3.1.2 </a:t>
            </a:r>
          </a:p>
          <a:p>
            <a:pPr marL="0" indent="0">
              <a:buNone/>
            </a:pPr>
            <a:r>
              <a:rPr lang="en-US" dirty="0"/>
              <a:t>Landowners </a:t>
            </a:r>
            <a:r>
              <a:rPr lang="en-US" u="sng" dirty="0"/>
              <a:t>shall</a:t>
            </a:r>
            <a:r>
              <a:rPr lang="en-US" dirty="0"/>
              <a:t> consult with a qualified resource professional to ensure that proposed afforestation does not have a negative ecological impact or degrade</a:t>
            </a:r>
            <a:r>
              <a:rPr lang="en-US" dirty="0">
                <a:solidFill>
                  <a:schemeClr val="accent1">
                    <a:lumMod val="75000"/>
                  </a:schemeClr>
                </a:solidFill>
              </a:rPr>
              <a:t> </a:t>
            </a:r>
            <a:r>
              <a:rPr lang="en-US" i="1" dirty="0">
                <a:solidFill>
                  <a:schemeClr val="accent1">
                    <a:lumMod val="75000"/>
                  </a:schemeClr>
                </a:solidFill>
              </a:rPr>
              <a:t>ecologically important non-forest ecosystems*</a:t>
            </a:r>
            <a:r>
              <a:rPr lang="en-US" dirty="0"/>
              <a:t>. Afforestation shall not occur if the evaluation determines that a negative impact or degradation is likely.</a:t>
            </a:r>
          </a:p>
        </p:txBody>
      </p:sp>
      <p:sp>
        <p:nvSpPr>
          <p:cNvPr id="6" name="Title 1">
            <a:extLst>
              <a:ext uri="{FF2B5EF4-FFF2-40B4-BE49-F238E27FC236}">
                <a16:creationId xmlns:a16="http://schemas.microsoft.com/office/drawing/2014/main" id="{F5ED7F5F-DF93-7E15-D76E-9D54E2F2B5C0}"/>
              </a:ext>
            </a:extLst>
          </p:cNvPr>
          <p:cNvSpPr>
            <a:spLocks noGrp="1"/>
          </p:cNvSpPr>
          <p:nvPr>
            <p:ph type="title"/>
          </p:nvPr>
        </p:nvSpPr>
        <p:spPr>
          <a:xfrm>
            <a:off x="486583" y="537210"/>
            <a:ext cx="11246008" cy="1035381"/>
          </a:xfrm>
        </p:spPr>
        <p:txBody>
          <a:bodyPr>
            <a:normAutofit fontScale="90000"/>
          </a:bodyPr>
          <a:lstStyle/>
          <a:p>
            <a:r>
              <a:rPr lang="en-US" dirty="0"/>
              <a:t>Standard 3: </a:t>
            </a:r>
            <a:br>
              <a:rPr lang="en-US" dirty="0"/>
            </a:br>
            <a:r>
              <a:rPr lang="en-US" dirty="0"/>
              <a:t>Reforestation and Afforestation</a:t>
            </a:r>
          </a:p>
        </p:txBody>
      </p:sp>
      <p:pic>
        <p:nvPicPr>
          <p:cNvPr id="7" name="Picture Placeholder 4">
            <a:extLst>
              <a:ext uri="{FF2B5EF4-FFF2-40B4-BE49-F238E27FC236}">
                <a16:creationId xmlns:a16="http://schemas.microsoft.com/office/drawing/2014/main" id="{F294D4F4-92A4-38DB-704D-62824C3E256F}"/>
              </a:ext>
            </a:extLst>
          </p:cNvPr>
          <p:cNvPicPr>
            <a:picLocks noGrp="1" noChangeAspect="1"/>
          </p:cNvPicPr>
          <p:nvPr>
            <p:ph type="pic" sz="quarter" idx="10"/>
          </p:nvPr>
        </p:nvPicPr>
        <p:blipFill>
          <a:blip r:embed="rId2"/>
          <a:srcRect l="4774" r="4774"/>
          <a:stretch>
            <a:fillRect/>
          </a:stretch>
        </p:blipFill>
        <p:spPr>
          <a:xfrm>
            <a:off x="7897801" y="1742406"/>
            <a:ext cx="3658214" cy="3822153"/>
          </a:xfrm>
          <a:prstGeom prst="rect">
            <a:avLst/>
          </a:prstGeom>
        </p:spPr>
      </p:pic>
      <p:pic>
        <p:nvPicPr>
          <p:cNvPr id="8" name="Picture Placeholder 5">
            <a:extLst>
              <a:ext uri="{FF2B5EF4-FFF2-40B4-BE49-F238E27FC236}">
                <a16:creationId xmlns:a16="http://schemas.microsoft.com/office/drawing/2014/main" id="{0B1A08CD-F09A-0A57-A5D7-F028B7B17F0C}"/>
              </a:ext>
            </a:extLst>
          </p:cNvPr>
          <p:cNvPicPr>
            <a:picLocks noChangeAspect="1"/>
          </p:cNvPicPr>
          <p:nvPr/>
        </p:nvPicPr>
        <p:blipFill>
          <a:blip r:embed="rId3"/>
          <a:srcRect/>
          <a:stretch>
            <a:fillRect/>
          </a:stretch>
        </p:blipFill>
        <p:spPr>
          <a:xfrm>
            <a:off x="10463301" y="5716661"/>
            <a:ext cx="631475" cy="631475"/>
          </a:xfrm>
          <a:prstGeom prst="rect">
            <a:avLst/>
          </a:prstGeom>
        </p:spPr>
      </p:pic>
      <p:sp>
        <p:nvSpPr>
          <p:cNvPr id="9" name="TextBox 8">
            <a:extLst>
              <a:ext uri="{FF2B5EF4-FFF2-40B4-BE49-F238E27FC236}">
                <a16:creationId xmlns:a16="http://schemas.microsoft.com/office/drawing/2014/main" id="{498DCDA3-3E7C-FCB2-2AF1-DDCF8F547B65}"/>
              </a:ext>
            </a:extLst>
          </p:cNvPr>
          <p:cNvSpPr txBox="1"/>
          <p:nvPr/>
        </p:nvSpPr>
        <p:spPr>
          <a:xfrm>
            <a:off x="619932" y="6032398"/>
            <a:ext cx="8604215" cy="461665"/>
          </a:xfrm>
          <a:prstGeom prst="rect">
            <a:avLst/>
          </a:prstGeom>
          <a:noFill/>
        </p:spPr>
        <p:txBody>
          <a:bodyPr wrap="none" rtlCol="0">
            <a:spAutoFit/>
          </a:bodyPr>
          <a:lstStyle/>
          <a:p>
            <a:r>
              <a:rPr lang="en-US" sz="2400" i="1" dirty="0"/>
              <a:t>* Examples: wetlands, native grasslands, peatlands, shrublands, etc.</a:t>
            </a:r>
          </a:p>
        </p:txBody>
      </p:sp>
    </p:spTree>
    <p:extLst>
      <p:ext uri="{BB962C8B-B14F-4D97-AF65-F5344CB8AC3E}">
        <p14:creationId xmlns:p14="http://schemas.microsoft.com/office/powerpoint/2010/main" val="40680455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What’s new with the standards?</a:t>
            </a:r>
          </a:p>
        </p:txBody>
      </p:sp>
      <p:sp>
        <p:nvSpPr>
          <p:cNvPr id="3" name="Content Placeholder 2"/>
          <p:cNvSpPr>
            <a:spLocks noGrp="1"/>
          </p:cNvSpPr>
          <p:nvPr>
            <p:ph idx="1"/>
          </p:nvPr>
        </p:nvSpPr>
        <p:spPr>
          <a:xfrm>
            <a:off x="6278880" y="1399107"/>
            <a:ext cx="5578889" cy="4844127"/>
          </a:xfrm>
          <a:ln>
            <a:solidFill>
              <a:schemeClr val="accent1"/>
            </a:solidFill>
          </a:ln>
        </p:spPr>
        <p:txBody>
          <a:bodyPr vert="horz" lIns="91440" tIns="45720" rIns="91440" bIns="45720" numCol="1" rtlCol="0" anchor="t">
            <a:normAutofit/>
          </a:bodyPr>
          <a:lstStyle/>
          <a:p>
            <a:pPr marL="457200" lvl="1" indent="0">
              <a:buNone/>
            </a:pPr>
            <a:endParaRPr lang="en-US" dirty="0"/>
          </a:p>
          <a:p>
            <a:pPr marL="457200" lvl="1" indent="0">
              <a:buNone/>
            </a:pPr>
            <a:r>
              <a:rPr lang="en-US" sz="3600" b="1" dirty="0"/>
              <a:t>2021 ATFS Standards</a:t>
            </a:r>
          </a:p>
          <a:p>
            <a:pPr marL="457200" lvl="1" indent="0">
              <a:buNone/>
            </a:pPr>
            <a:r>
              <a:rPr lang="en-US" sz="2800" dirty="0"/>
              <a:t>Standard 3- G for I 3.1.1</a:t>
            </a:r>
          </a:p>
          <a:p>
            <a:pPr marL="457200" lvl="1" indent="0">
              <a:buNone/>
            </a:pPr>
            <a:r>
              <a:rPr lang="en-US" sz="2800" dirty="0"/>
              <a:t>Addition of ‘conversion’ guidance:</a:t>
            </a:r>
          </a:p>
          <a:p>
            <a:pPr lvl="1"/>
            <a:r>
              <a:rPr lang="en-US" sz="2800" dirty="0"/>
              <a:t>A plantation may be established to add economic or ecosystem value.</a:t>
            </a:r>
            <a:endParaRPr lang="en-US" sz="2800" dirty="0">
              <a:cs typeface="Calibri"/>
            </a:endParaRPr>
          </a:p>
          <a:p>
            <a:pPr marL="457200" lvl="1" indent="0">
              <a:buNone/>
            </a:pPr>
            <a:endParaRPr lang="en-US" sz="3600" b="1" dirty="0"/>
          </a:p>
          <a:p>
            <a:pPr marL="457200" lvl="1" indent="0">
              <a:buNone/>
            </a:pPr>
            <a:endParaRPr lang="en-US" sz="3600" b="1" dirty="0">
              <a:cs typeface="Calibri" panose="020F0502020204030204"/>
            </a:endParaRPr>
          </a:p>
        </p:txBody>
      </p:sp>
      <p:pic>
        <p:nvPicPr>
          <p:cNvPr id="6" name="Picture Placeholder 5">
            <a:extLst>
              <a:ext uri="{FF2B5EF4-FFF2-40B4-BE49-F238E27FC236}">
                <a16:creationId xmlns:a16="http://schemas.microsoft.com/office/drawing/2014/main" id="{600E9760-5E6E-4865-8882-67ACC5BDAF0F}"/>
              </a:ext>
            </a:extLst>
          </p:cNvPr>
          <p:cNvPicPr>
            <a:picLocks noGrp="1" noChangeAspect="1"/>
          </p:cNvPicPr>
          <p:nvPr>
            <p:ph type="pic" sz="quarter" idx="12"/>
          </p:nvPr>
        </p:nvPicPr>
        <p:blipFill>
          <a:blip r:embed="rId3"/>
          <a:srcRect l="342" r="342"/>
          <a:stretch>
            <a:fillRect/>
          </a:stretch>
        </p:blipFill>
        <p:spPr>
          <a:prstGeom prst="rect">
            <a:avLst/>
          </a:prstGeom>
        </p:spPr>
      </p:pic>
      <p:sp>
        <p:nvSpPr>
          <p:cNvPr id="7" name="Content Placeholder 2">
            <a:extLst>
              <a:ext uri="{FF2B5EF4-FFF2-40B4-BE49-F238E27FC236}">
                <a16:creationId xmlns:a16="http://schemas.microsoft.com/office/drawing/2014/main" id="{20DD921D-5522-4289-913C-20081B465C1E}"/>
              </a:ext>
            </a:extLst>
          </p:cNvPr>
          <p:cNvSpPr txBox="1">
            <a:spLocks/>
          </p:cNvSpPr>
          <p:nvPr/>
        </p:nvSpPr>
        <p:spPr>
          <a:xfrm>
            <a:off x="191588" y="1393373"/>
            <a:ext cx="5792297" cy="4855597"/>
          </a:xfrm>
          <a:prstGeom prst="rect">
            <a:avLst/>
          </a:prstGeom>
          <a:ln>
            <a:solidFill>
              <a:schemeClr val="accent1"/>
            </a:solidFill>
          </a:ln>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pPr>
            <a:endParaRPr lang="en-US" dirty="0"/>
          </a:p>
          <a:p>
            <a:pPr marL="457200" lvl="1" indent="0">
              <a:buFont typeface="Arial" panose="020B0604020202020204" pitchFamily="34" charset="0"/>
              <a:buNone/>
            </a:pPr>
            <a:r>
              <a:rPr lang="en-US" sz="3600" b="1" dirty="0"/>
              <a:t>2015-2020 ATFS Standards</a:t>
            </a:r>
          </a:p>
          <a:p>
            <a:pPr marL="457200" lvl="1" indent="0">
              <a:buFont typeface="Arial" panose="020B0604020202020204" pitchFamily="34" charset="0"/>
              <a:buNone/>
            </a:pPr>
            <a:r>
              <a:rPr lang="en-US" sz="2800" dirty="0"/>
              <a:t>Standard 3- </a:t>
            </a:r>
          </a:p>
          <a:p>
            <a:pPr lvl="1"/>
            <a:r>
              <a:rPr lang="en-US" sz="2800" dirty="0"/>
              <a:t>Offered no guidance to landowners on reforestation resulting in conversion to plantation OR in afforestation of non-forest ecosystems.</a:t>
            </a:r>
          </a:p>
          <a:p>
            <a:pPr marL="457200" lvl="1" indent="0">
              <a:buFont typeface="Arial" panose="020B0604020202020204" pitchFamily="34" charset="0"/>
              <a:buNone/>
            </a:pPr>
            <a:endParaRPr lang="en-US" sz="2800" b="1" dirty="0"/>
          </a:p>
          <a:p>
            <a:pPr marL="457200" lvl="1" indent="0">
              <a:buFont typeface="Arial" panose="020B0604020202020204" pitchFamily="34" charset="0"/>
              <a:buNone/>
            </a:pPr>
            <a:endParaRPr lang="en-US" sz="3600" b="1" dirty="0"/>
          </a:p>
          <a:p>
            <a:pPr marL="457200" lvl="1" indent="0">
              <a:buFont typeface="Arial" panose="020B0604020202020204" pitchFamily="34" charset="0"/>
              <a:buNone/>
            </a:pPr>
            <a:endParaRPr lang="en-US" sz="3600" b="1" dirty="0"/>
          </a:p>
        </p:txBody>
      </p:sp>
    </p:spTree>
    <p:extLst>
      <p:ext uri="{BB962C8B-B14F-4D97-AF65-F5344CB8AC3E}">
        <p14:creationId xmlns:p14="http://schemas.microsoft.com/office/powerpoint/2010/main" val="36085305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What’s new with the standards?</a:t>
            </a:r>
          </a:p>
        </p:txBody>
      </p:sp>
      <p:sp>
        <p:nvSpPr>
          <p:cNvPr id="3" name="Content Placeholder 2"/>
          <p:cNvSpPr>
            <a:spLocks noGrp="1"/>
          </p:cNvSpPr>
          <p:nvPr>
            <p:ph idx="1"/>
          </p:nvPr>
        </p:nvSpPr>
        <p:spPr>
          <a:xfrm>
            <a:off x="6404058" y="1399107"/>
            <a:ext cx="5453711" cy="4844127"/>
          </a:xfrm>
          <a:ln>
            <a:solidFill>
              <a:schemeClr val="accent1"/>
            </a:solidFill>
          </a:ln>
        </p:spPr>
        <p:txBody>
          <a:bodyPr vert="horz" lIns="91440" tIns="45720" rIns="91440" bIns="45720" numCol="1" rtlCol="0" anchor="t">
            <a:normAutofit fontScale="92500" lnSpcReduction="20000"/>
          </a:bodyPr>
          <a:lstStyle/>
          <a:p>
            <a:pPr marL="457200" lvl="1" indent="0">
              <a:buNone/>
            </a:pPr>
            <a:endParaRPr lang="en-US" dirty="0"/>
          </a:p>
          <a:p>
            <a:pPr marL="457200" lvl="1" indent="0">
              <a:buNone/>
            </a:pPr>
            <a:r>
              <a:rPr lang="en-US" sz="3600" b="1" dirty="0"/>
              <a:t>2021 ATFS Standards</a:t>
            </a:r>
          </a:p>
          <a:p>
            <a:pPr marL="457200" lvl="1" indent="0">
              <a:buNone/>
            </a:pPr>
            <a:r>
              <a:rPr lang="en-US" sz="2800" dirty="0"/>
              <a:t>Standard 3- G for I 3.1.1</a:t>
            </a:r>
          </a:p>
          <a:p>
            <a:pPr marL="457200" lvl="1" indent="0">
              <a:buNone/>
            </a:pPr>
            <a:r>
              <a:rPr lang="en-US" sz="2800" dirty="0"/>
              <a:t>Addition of ‘naturalized species.’</a:t>
            </a:r>
          </a:p>
          <a:p>
            <a:pPr marL="457200" lvl="1" indent="0">
              <a:buNone/>
            </a:pPr>
            <a:endParaRPr lang="en-US" sz="2800" dirty="0"/>
          </a:p>
          <a:p>
            <a:pPr marL="457200" lvl="1" indent="0">
              <a:buNone/>
            </a:pPr>
            <a:r>
              <a:rPr lang="en-US" sz="2800" dirty="0"/>
              <a:t>Addition of guidance that prohibits the use of </a:t>
            </a:r>
            <a:r>
              <a:rPr lang="en-US" sz="2800" u="sng" dirty="0"/>
              <a:t>genetically modified trees.</a:t>
            </a:r>
          </a:p>
          <a:p>
            <a:pPr marL="457200" lvl="1" indent="0">
              <a:buNone/>
            </a:pPr>
            <a:endParaRPr lang="en-US" sz="2800" dirty="0"/>
          </a:p>
          <a:p>
            <a:pPr marL="457200" lvl="1" indent="0">
              <a:buNone/>
            </a:pPr>
            <a:r>
              <a:rPr lang="en-US" sz="2800" dirty="0"/>
              <a:t>Current stock offered by ACF is NOT considered GMO per PEFC.</a:t>
            </a:r>
          </a:p>
          <a:p>
            <a:pPr marL="457200" lvl="1" indent="0">
              <a:buNone/>
            </a:pPr>
            <a:r>
              <a:rPr lang="en-US" sz="2800" dirty="0"/>
              <a:t>ATFS commits to follow the emerging science and revisit as needed.</a:t>
            </a:r>
          </a:p>
          <a:p>
            <a:pPr marL="457200" lvl="1" indent="0">
              <a:buNone/>
            </a:pPr>
            <a:endParaRPr lang="en-US" sz="3600" b="1" dirty="0"/>
          </a:p>
          <a:p>
            <a:pPr marL="457200" lvl="1" indent="0">
              <a:buNone/>
            </a:pPr>
            <a:endParaRPr lang="en-US" sz="3600" b="1" dirty="0"/>
          </a:p>
        </p:txBody>
      </p:sp>
      <p:pic>
        <p:nvPicPr>
          <p:cNvPr id="6" name="Picture Placeholder 5">
            <a:extLst>
              <a:ext uri="{FF2B5EF4-FFF2-40B4-BE49-F238E27FC236}">
                <a16:creationId xmlns:a16="http://schemas.microsoft.com/office/drawing/2014/main" id="{600E9760-5E6E-4865-8882-67ACC5BDAF0F}"/>
              </a:ext>
            </a:extLst>
          </p:cNvPr>
          <p:cNvPicPr>
            <a:picLocks noGrp="1" noChangeAspect="1"/>
          </p:cNvPicPr>
          <p:nvPr>
            <p:ph type="pic" sz="quarter" idx="12"/>
          </p:nvPr>
        </p:nvPicPr>
        <p:blipFill>
          <a:blip r:embed="rId3"/>
          <a:srcRect l="342" r="342"/>
          <a:stretch>
            <a:fillRect/>
          </a:stretch>
        </p:blipFill>
        <p:spPr>
          <a:prstGeom prst="rect">
            <a:avLst/>
          </a:prstGeom>
        </p:spPr>
      </p:pic>
      <p:sp>
        <p:nvSpPr>
          <p:cNvPr id="7" name="Content Placeholder 2">
            <a:extLst>
              <a:ext uri="{FF2B5EF4-FFF2-40B4-BE49-F238E27FC236}">
                <a16:creationId xmlns:a16="http://schemas.microsoft.com/office/drawing/2014/main" id="{20DD921D-5522-4289-913C-20081B465C1E}"/>
              </a:ext>
            </a:extLst>
          </p:cNvPr>
          <p:cNvSpPr txBox="1">
            <a:spLocks/>
          </p:cNvSpPr>
          <p:nvPr/>
        </p:nvSpPr>
        <p:spPr>
          <a:xfrm>
            <a:off x="191588" y="1393373"/>
            <a:ext cx="5792297" cy="4855597"/>
          </a:xfrm>
          <a:prstGeom prst="rect">
            <a:avLst/>
          </a:prstGeom>
          <a:ln>
            <a:solidFill>
              <a:schemeClr val="accent1"/>
            </a:solidFill>
          </a:ln>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pPr>
            <a:endParaRPr lang="en-US" dirty="0"/>
          </a:p>
          <a:p>
            <a:pPr marL="457200" lvl="1" indent="0">
              <a:buFont typeface="Arial" panose="020B0604020202020204" pitchFamily="34" charset="0"/>
              <a:buNone/>
            </a:pPr>
            <a:r>
              <a:rPr lang="en-US" sz="3600" b="1" dirty="0"/>
              <a:t>2015-2020 ATFS Standards</a:t>
            </a:r>
          </a:p>
          <a:p>
            <a:pPr marL="457200" lvl="1" indent="0">
              <a:buFont typeface="Arial" panose="020B0604020202020204" pitchFamily="34" charset="0"/>
              <a:buNone/>
            </a:pPr>
            <a:r>
              <a:rPr lang="en-US" sz="2800" dirty="0"/>
              <a:t>Standard 3- </a:t>
            </a:r>
          </a:p>
          <a:p>
            <a:pPr marL="457200" lvl="1" indent="0">
              <a:buNone/>
            </a:pPr>
            <a:r>
              <a:rPr lang="en-US" sz="2800" dirty="0"/>
              <a:t>Landowners were encouraged to use native species for reforestation and afforestation.</a:t>
            </a:r>
            <a:endParaRPr lang="en-US" sz="2800" b="1" dirty="0"/>
          </a:p>
          <a:p>
            <a:pPr marL="457200" lvl="1" indent="0">
              <a:buFont typeface="Arial" panose="020B0604020202020204" pitchFamily="34" charset="0"/>
              <a:buNone/>
            </a:pPr>
            <a:endParaRPr lang="en-US" sz="2800" dirty="0"/>
          </a:p>
          <a:p>
            <a:pPr marL="457200" lvl="1" indent="0">
              <a:buFont typeface="Arial" panose="020B0604020202020204" pitchFamily="34" charset="0"/>
              <a:buNone/>
            </a:pPr>
            <a:r>
              <a:rPr lang="en-US" sz="2800" dirty="0"/>
              <a:t>Current and potential use of genetically modified trees was unclear.</a:t>
            </a:r>
          </a:p>
          <a:p>
            <a:pPr marL="457200" lvl="1" indent="0">
              <a:buFont typeface="Arial" panose="020B0604020202020204" pitchFamily="34" charset="0"/>
              <a:buNone/>
            </a:pPr>
            <a:endParaRPr lang="en-US" sz="3600" b="1" dirty="0"/>
          </a:p>
        </p:txBody>
      </p:sp>
    </p:spTree>
    <p:extLst>
      <p:ext uri="{BB962C8B-B14F-4D97-AF65-F5344CB8AC3E}">
        <p14:creationId xmlns:p14="http://schemas.microsoft.com/office/powerpoint/2010/main" val="1285724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What’s new with the standards?</a:t>
            </a:r>
          </a:p>
        </p:txBody>
      </p:sp>
      <p:sp>
        <p:nvSpPr>
          <p:cNvPr id="3" name="Content Placeholder 2"/>
          <p:cNvSpPr>
            <a:spLocks noGrp="1"/>
          </p:cNvSpPr>
          <p:nvPr>
            <p:ph idx="1"/>
          </p:nvPr>
        </p:nvSpPr>
        <p:spPr>
          <a:xfrm>
            <a:off x="6404058" y="1399107"/>
            <a:ext cx="5453711" cy="4844127"/>
          </a:xfrm>
          <a:ln>
            <a:solidFill>
              <a:schemeClr val="accent1"/>
            </a:solidFill>
          </a:ln>
        </p:spPr>
        <p:txBody>
          <a:bodyPr vert="horz" lIns="91440" tIns="45720" rIns="91440" bIns="45720" numCol="1" rtlCol="0" anchor="t">
            <a:normAutofit/>
          </a:bodyPr>
          <a:lstStyle/>
          <a:p>
            <a:pPr marL="457200" lvl="1" indent="0">
              <a:buNone/>
            </a:pPr>
            <a:endParaRPr lang="en-US" dirty="0"/>
          </a:p>
          <a:p>
            <a:pPr marL="457200" lvl="1" indent="0">
              <a:buNone/>
            </a:pPr>
            <a:r>
              <a:rPr lang="en-US" sz="3600" b="1" dirty="0"/>
              <a:t>2021 ATFS Standards</a:t>
            </a:r>
          </a:p>
          <a:p>
            <a:pPr marL="457200" lvl="1" indent="0">
              <a:buNone/>
            </a:pPr>
            <a:r>
              <a:rPr lang="en-US" sz="2800" dirty="0"/>
              <a:t>Indicator 3.1.2:</a:t>
            </a:r>
            <a:endParaRPr lang="en-US" sz="2800" dirty="0">
              <a:cs typeface="Calibri"/>
            </a:endParaRPr>
          </a:p>
          <a:p>
            <a:pPr marL="457200" lvl="1" indent="0">
              <a:buNone/>
            </a:pPr>
            <a:r>
              <a:rPr lang="en-US" sz="2800" dirty="0">
                <a:solidFill>
                  <a:srgbClr val="FFFFFF"/>
                </a:solidFill>
                <a:ea typeface="+mn-lt"/>
                <a:cs typeface="+mn-lt"/>
              </a:rPr>
              <a:t>Afforestation will not occur if there are negative impacts on an ecologically important non-forest ecosystem.</a:t>
            </a:r>
            <a:endParaRPr lang="en-US" dirty="0"/>
          </a:p>
          <a:p>
            <a:pPr marL="457200" lvl="1" indent="0">
              <a:buNone/>
            </a:pPr>
            <a:endParaRPr lang="en-US" sz="2800" dirty="0">
              <a:cs typeface="Calibri"/>
            </a:endParaRPr>
          </a:p>
          <a:p>
            <a:pPr marL="457200" lvl="1" indent="0">
              <a:buNone/>
            </a:pPr>
            <a:r>
              <a:rPr lang="en-US" sz="2800" dirty="0">
                <a:cs typeface="Calibri"/>
              </a:rPr>
              <a:t>(This situation in the United States is uneconomical and therefore rare.)</a:t>
            </a:r>
          </a:p>
        </p:txBody>
      </p:sp>
      <p:pic>
        <p:nvPicPr>
          <p:cNvPr id="6" name="Picture Placeholder 5">
            <a:extLst>
              <a:ext uri="{FF2B5EF4-FFF2-40B4-BE49-F238E27FC236}">
                <a16:creationId xmlns:a16="http://schemas.microsoft.com/office/drawing/2014/main" id="{600E9760-5E6E-4865-8882-67ACC5BDAF0F}"/>
              </a:ext>
            </a:extLst>
          </p:cNvPr>
          <p:cNvPicPr>
            <a:picLocks noGrp="1" noChangeAspect="1"/>
          </p:cNvPicPr>
          <p:nvPr>
            <p:ph type="pic" sz="quarter" idx="12"/>
          </p:nvPr>
        </p:nvPicPr>
        <p:blipFill>
          <a:blip r:embed="rId3"/>
          <a:srcRect l="342" r="342"/>
          <a:stretch>
            <a:fillRect/>
          </a:stretch>
        </p:blipFill>
        <p:spPr>
          <a:prstGeom prst="rect">
            <a:avLst/>
          </a:prstGeom>
        </p:spPr>
      </p:pic>
      <p:sp>
        <p:nvSpPr>
          <p:cNvPr id="7" name="Content Placeholder 2">
            <a:extLst>
              <a:ext uri="{FF2B5EF4-FFF2-40B4-BE49-F238E27FC236}">
                <a16:creationId xmlns:a16="http://schemas.microsoft.com/office/drawing/2014/main" id="{20DD921D-5522-4289-913C-20081B465C1E}"/>
              </a:ext>
            </a:extLst>
          </p:cNvPr>
          <p:cNvSpPr txBox="1">
            <a:spLocks/>
          </p:cNvSpPr>
          <p:nvPr/>
        </p:nvSpPr>
        <p:spPr>
          <a:xfrm>
            <a:off x="191588" y="1393373"/>
            <a:ext cx="5792297" cy="4855597"/>
          </a:xfrm>
          <a:prstGeom prst="rect">
            <a:avLst/>
          </a:prstGeom>
          <a:ln>
            <a:solidFill>
              <a:schemeClr val="accent1"/>
            </a:solidFill>
          </a:ln>
        </p:spPr>
        <p:txBody>
          <a:bodyPr vert="horz" lIns="91440" tIns="45720" rIns="91440" bIns="45720" numCol="1"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pPr>
            <a:endParaRPr lang="en-US" dirty="0"/>
          </a:p>
          <a:p>
            <a:pPr marL="457200" lvl="1" indent="0">
              <a:buFont typeface="Arial" panose="020B0604020202020204" pitchFamily="34" charset="0"/>
              <a:buNone/>
            </a:pPr>
            <a:r>
              <a:rPr lang="en-US" sz="3600" b="1" dirty="0"/>
              <a:t>2015-2020 ATFS Standards</a:t>
            </a:r>
          </a:p>
          <a:p>
            <a:pPr marL="457200" lvl="1" indent="0">
              <a:buFont typeface="Arial" panose="020B0604020202020204" pitchFamily="34" charset="0"/>
              <a:buNone/>
            </a:pPr>
            <a:r>
              <a:rPr lang="en-US" sz="2800" dirty="0"/>
              <a:t>Standard 3- </a:t>
            </a:r>
          </a:p>
          <a:p>
            <a:pPr marL="457200" lvl="1" indent="0">
              <a:buNone/>
            </a:pPr>
            <a:r>
              <a:rPr lang="en-US" sz="2800" dirty="0">
                <a:cs typeface="Calibri"/>
              </a:rPr>
              <a:t>Requirement to consult a natural resource proffessional prior to reforesting or afforesting an ecologically important </a:t>
            </a:r>
            <a:r>
              <a:rPr lang="en-US" sz="2800" u="sng" dirty="0">
                <a:cs typeface="Calibri"/>
              </a:rPr>
              <a:t>non-forest</a:t>
            </a:r>
            <a:r>
              <a:rPr lang="en-US" sz="2800" dirty="0">
                <a:cs typeface="Calibri"/>
              </a:rPr>
              <a:t> ecosystem.</a:t>
            </a:r>
            <a:endParaRPr lang="en-US" sz="2800" dirty="0"/>
          </a:p>
          <a:p>
            <a:pPr marL="457200" lvl="1" indent="0">
              <a:buFont typeface="Arial" panose="020B0604020202020204" pitchFamily="34" charset="0"/>
              <a:buNone/>
            </a:pPr>
            <a:endParaRPr lang="en-US" sz="3600" b="1" dirty="0"/>
          </a:p>
          <a:p>
            <a:pPr marL="457200" lvl="1" indent="0">
              <a:buFont typeface="Arial" panose="020B0604020202020204" pitchFamily="34" charset="0"/>
              <a:buNone/>
            </a:pPr>
            <a:endParaRPr lang="en-US" sz="3600" b="1" dirty="0"/>
          </a:p>
        </p:txBody>
      </p:sp>
    </p:spTree>
    <p:extLst>
      <p:ext uri="{BB962C8B-B14F-4D97-AF65-F5344CB8AC3E}">
        <p14:creationId xmlns:p14="http://schemas.microsoft.com/office/powerpoint/2010/main" val="4657816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583" y="537210"/>
            <a:ext cx="11246008" cy="1035381"/>
          </a:xfrm>
        </p:spPr>
        <p:txBody>
          <a:bodyPr>
            <a:normAutofit fontScale="90000"/>
          </a:bodyPr>
          <a:lstStyle/>
          <a:p>
            <a:r>
              <a:rPr lang="en-US" dirty="0"/>
              <a:t>Standard 3: Implementation</a:t>
            </a:r>
            <a:br>
              <a:rPr lang="en-US" dirty="0"/>
            </a:br>
            <a:r>
              <a:rPr lang="en-US" dirty="0"/>
              <a:t>Afforestation and Reforestation</a:t>
            </a:r>
          </a:p>
        </p:txBody>
      </p:sp>
      <p:sp>
        <p:nvSpPr>
          <p:cNvPr id="3" name="Content Placeholder 2"/>
          <p:cNvSpPr>
            <a:spLocks noGrp="1"/>
          </p:cNvSpPr>
          <p:nvPr>
            <p:ph idx="1"/>
          </p:nvPr>
        </p:nvSpPr>
        <p:spPr/>
        <p:txBody>
          <a:bodyPr/>
          <a:lstStyle/>
          <a:p>
            <a:endParaRPr lang="en-US" dirty="0"/>
          </a:p>
          <a:p>
            <a:r>
              <a:rPr lang="en-US" dirty="0"/>
              <a:t>Has the property been reforested, harvested, or afforested in the past 5 years?</a:t>
            </a:r>
          </a:p>
          <a:p>
            <a:r>
              <a:rPr lang="en-US" dirty="0"/>
              <a:t>Is so, were the desired outcomes achieved by suitable process?</a:t>
            </a:r>
          </a:p>
          <a:p>
            <a:r>
              <a:rPr lang="en-US" dirty="0"/>
              <a:t>How was this achieved?</a:t>
            </a:r>
          </a:p>
          <a:p>
            <a:pPr lvl="1"/>
            <a:r>
              <a:rPr lang="en-US" dirty="0"/>
              <a:t>Natural regeneration, hand or machine planted, </a:t>
            </a:r>
            <a:r>
              <a:rPr lang="en-US" dirty="0" err="1"/>
              <a:t>etc</a:t>
            </a:r>
            <a:r>
              <a:rPr lang="en-US" dirty="0"/>
              <a:t>….</a:t>
            </a:r>
          </a:p>
        </p:txBody>
      </p:sp>
      <p:pic>
        <p:nvPicPr>
          <p:cNvPr id="5" name="Picture Placeholder 4">
            <a:extLst>
              <a:ext uri="{FF2B5EF4-FFF2-40B4-BE49-F238E27FC236}">
                <a16:creationId xmlns:a16="http://schemas.microsoft.com/office/drawing/2014/main" id="{61027BDF-7063-49B0-A728-6AB5B2391CC8}"/>
              </a:ext>
            </a:extLst>
          </p:cNvPr>
          <p:cNvPicPr>
            <a:picLocks noGrp="1" noChangeAspect="1"/>
          </p:cNvPicPr>
          <p:nvPr>
            <p:ph type="pic" sz="quarter" idx="10"/>
          </p:nvPr>
        </p:nvPicPr>
        <p:blipFill>
          <a:blip r:embed="rId3"/>
          <a:srcRect l="301" r="301"/>
          <a:stretch>
            <a:fillRect/>
          </a:stretch>
        </p:blipFill>
        <p:spPr>
          <a:prstGeom prst="rect">
            <a:avLst/>
          </a:prstGeom>
        </p:spPr>
      </p:pic>
      <p:pic>
        <p:nvPicPr>
          <p:cNvPr id="6" name="Picture Placeholder 5">
            <a:extLst>
              <a:ext uri="{FF2B5EF4-FFF2-40B4-BE49-F238E27FC236}">
                <a16:creationId xmlns:a16="http://schemas.microsoft.com/office/drawing/2014/main" id="{EA1610DA-4C49-4EA9-9186-98C769ED0A9A}"/>
              </a:ext>
            </a:extLst>
          </p:cNvPr>
          <p:cNvPicPr>
            <a:picLocks noGrp="1" noChangeAspect="1"/>
          </p:cNvPicPr>
          <p:nvPr>
            <p:ph type="pic" sz="quarter" idx="11"/>
          </p:nvPr>
        </p:nvPicPr>
        <p:blipFill>
          <a:blip r:embed="rId4"/>
          <a:srcRect/>
          <a:stretch>
            <a:fillRect/>
          </a:stretch>
        </p:blipFill>
        <p:spPr>
          <a:prstGeom prst="rect">
            <a:avLst/>
          </a:prstGeom>
        </p:spPr>
      </p:pic>
    </p:spTree>
    <p:extLst>
      <p:ext uri="{BB962C8B-B14F-4D97-AF65-F5344CB8AC3E}">
        <p14:creationId xmlns:p14="http://schemas.microsoft.com/office/powerpoint/2010/main" val="39505486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583" y="537210"/>
            <a:ext cx="11246008" cy="1035381"/>
          </a:xfrm>
        </p:spPr>
        <p:txBody>
          <a:bodyPr>
            <a:normAutofit fontScale="90000"/>
          </a:bodyPr>
          <a:lstStyle/>
          <a:p>
            <a:r>
              <a:rPr lang="en-US" dirty="0"/>
              <a:t>Standard 3: </a:t>
            </a:r>
            <a:br>
              <a:rPr lang="en-US" dirty="0"/>
            </a:br>
            <a:r>
              <a:rPr lang="en-US" dirty="0"/>
              <a:t>Reforestation and Afforestation</a:t>
            </a:r>
          </a:p>
        </p:txBody>
      </p:sp>
      <p:sp>
        <p:nvSpPr>
          <p:cNvPr id="3" name="Content Placeholder 2"/>
          <p:cNvSpPr>
            <a:spLocks noGrp="1"/>
          </p:cNvSpPr>
          <p:nvPr>
            <p:ph idx="1"/>
          </p:nvPr>
        </p:nvSpPr>
        <p:spPr>
          <a:xfrm>
            <a:off x="486583" y="1742406"/>
            <a:ext cx="6439887" cy="4494951"/>
          </a:xfrm>
        </p:spPr>
        <p:txBody>
          <a:bodyPr/>
          <a:lstStyle/>
          <a:p>
            <a:pPr marL="0" indent="0">
              <a:buNone/>
            </a:pPr>
            <a:r>
              <a:rPr lang="en-US" sz="3600" b="1" dirty="0"/>
              <a:t>Recent Assessment Findings:</a:t>
            </a:r>
          </a:p>
          <a:p>
            <a:r>
              <a:rPr lang="en-US" dirty="0">
                <a:solidFill>
                  <a:schemeClr val="tx1"/>
                </a:solidFill>
              </a:rPr>
              <a:t>Monitoring reforestation/afforestation for  stocking/survival.</a:t>
            </a:r>
          </a:p>
          <a:p>
            <a:r>
              <a:rPr lang="en-US" dirty="0">
                <a:solidFill>
                  <a:schemeClr val="tx1"/>
                </a:solidFill>
              </a:rPr>
              <a:t>Potential future finding: No documentation showing consultation with a natural resource professional prior to afforestation.</a:t>
            </a:r>
          </a:p>
          <a:p>
            <a:pPr marL="0" indent="0">
              <a:buNone/>
            </a:pPr>
            <a:endParaRPr lang="en-US" dirty="0"/>
          </a:p>
        </p:txBody>
      </p:sp>
      <p:pic>
        <p:nvPicPr>
          <p:cNvPr id="6" name="Picture Placeholder 5">
            <a:extLst>
              <a:ext uri="{FF2B5EF4-FFF2-40B4-BE49-F238E27FC236}">
                <a16:creationId xmlns:a16="http://schemas.microsoft.com/office/drawing/2014/main" id="{EA1610DA-4C49-4EA9-9186-98C769ED0A9A}"/>
              </a:ext>
            </a:extLst>
          </p:cNvPr>
          <p:cNvPicPr>
            <a:picLocks noGrp="1" noChangeAspect="1"/>
          </p:cNvPicPr>
          <p:nvPr>
            <p:ph type="pic" sz="quarter" idx="11"/>
          </p:nvPr>
        </p:nvPicPr>
        <p:blipFill>
          <a:blip r:embed="rId3"/>
          <a:srcRect/>
          <a:stretch>
            <a:fillRect/>
          </a:stretch>
        </p:blipFill>
        <p:spPr>
          <a:prstGeom prst="rect">
            <a:avLst/>
          </a:prstGeom>
        </p:spPr>
      </p:pic>
      <p:pic>
        <p:nvPicPr>
          <p:cNvPr id="13" name="Picture Placeholder 12" descr="Acorn with solid fill">
            <a:extLst>
              <a:ext uri="{FF2B5EF4-FFF2-40B4-BE49-F238E27FC236}">
                <a16:creationId xmlns:a16="http://schemas.microsoft.com/office/drawing/2014/main" id="{13607A28-ED45-432F-A0FF-74E6F3CB2CA6}"/>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2462" b="2462"/>
          <a:stretch>
            <a:fillRect/>
          </a:stretch>
        </p:blipFill>
        <p:spPr/>
      </p:pic>
    </p:spTree>
    <p:extLst>
      <p:ext uri="{BB962C8B-B14F-4D97-AF65-F5344CB8AC3E}">
        <p14:creationId xmlns:p14="http://schemas.microsoft.com/office/powerpoint/2010/main" val="37666244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9316" y="4637262"/>
            <a:ext cx="9663363" cy="1751749"/>
          </a:xfrm>
        </p:spPr>
        <p:txBody>
          <a:bodyPr>
            <a:normAutofit/>
          </a:bodyPr>
          <a:lstStyle/>
          <a:p>
            <a:r>
              <a:rPr lang="en-US" dirty="0"/>
              <a:t>The American Tree Farm System</a:t>
            </a:r>
          </a:p>
        </p:txBody>
      </p:sp>
      <p:pic>
        <p:nvPicPr>
          <p:cNvPr id="5" name="Picture Placeholder 4">
            <a:extLst>
              <a:ext uri="{FF2B5EF4-FFF2-40B4-BE49-F238E27FC236}">
                <a16:creationId xmlns:a16="http://schemas.microsoft.com/office/drawing/2014/main" id="{491003A6-5E23-4BA4-AF30-FFD7B2FD216A}"/>
              </a:ext>
            </a:extLst>
          </p:cNvPr>
          <p:cNvPicPr>
            <a:picLocks noGrp="1" noChangeAspect="1"/>
          </p:cNvPicPr>
          <p:nvPr>
            <p:ph type="pic" sz="quarter" idx="12"/>
          </p:nvPr>
        </p:nvPicPr>
        <p:blipFill>
          <a:blip r:embed="rId3"/>
          <a:srcRect l="99" r="99"/>
          <a:stretch>
            <a:fillRect/>
          </a:stretch>
        </p:blipFill>
        <p:spPr>
          <a:prstGeom prst="rect">
            <a:avLst/>
          </a:prstGeom>
        </p:spPr>
      </p:pic>
    </p:spTree>
    <p:extLst>
      <p:ext uri="{BB962C8B-B14F-4D97-AF65-F5344CB8AC3E}">
        <p14:creationId xmlns:p14="http://schemas.microsoft.com/office/powerpoint/2010/main" val="13736881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would you do?</a:t>
            </a:r>
          </a:p>
        </p:txBody>
      </p:sp>
      <p:pic>
        <p:nvPicPr>
          <p:cNvPr id="6" name="Picture Placeholder 5">
            <a:extLst>
              <a:ext uri="{FF2B5EF4-FFF2-40B4-BE49-F238E27FC236}">
                <a16:creationId xmlns:a16="http://schemas.microsoft.com/office/drawing/2014/main" id="{EA1610DA-4C49-4EA9-9186-98C769ED0A9A}"/>
              </a:ext>
            </a:extLst>
          </p:cNvPr>
          <p:cNvPicPr>
            <a:picLocks noGrp="1" noChangeAspect="1"/>
          </p:cNvPicPr>
          <p:nvPr>
            <p:ph type="pic" sz="quarter" idx="11"/>
          </p:nvPr>
        </p:nvPicPr>
        <p:blipFill>
          <a:blip r:embed="rId3"/>
          <a:srcRect/>
          <a:stretch>
            <a:fillRect/>
          </a:stretch>
        </p:blipFill>
        <p:spPr>
          <a:prstGeom prst="rect">
            <a:avLst/>
          </a:prstGeom>
        </p:spPr>
      </p:pic>
      <p:sp>
        <p:nvSpPr>
          <p:cNvPr id="8" name="Content Placeholder 7">
            <a:extLst>
              <a:ext uri="{FF2B5EF4-FFF2-40B4-BE49-F238E27FC236}">
                <a16:creationId xmlns:a16="http://schemas.microsoft.com/office/drawing/2014/main" id="{21C5212E-83A4-472F-94F7-22370946E791}"/>
              </a:ext>
            </a:extLst>
          </p:cNvPr>
          <p:cNvSpPr>
            <a:spLocks noGrp="1"/>
          </p:cNvSpPr>
          <p:nvPr>
            <p:ph idx="1"/>
          </p:nvPr>
        </p:nvSpPr>
        <p:spPr/>
        <p:txBody>
          <a:bodyPr/>
          <a:lstStyle/>
          <a:p>
            <a:r>
              <a:rPr lang="en-US" b="1" dirty="0">
                <a:solidFill>
                  <a:srgbClr val="FF0000"/>
                </a:solidFill>
              </a:rPr>
              <a:t>An entire Tree Farm was </a:t>
            </a:r>
            <a:r>
              <a:rPr lang="en-US" b="1" dirty="0" err="1">
                <a:solidFill>
                  <a:srgbClr val="FF0000"/>
                </a:solidFill>
              </a:rPr>
              <a:t>clearcut</a:t>
            </a:r>
            <a:r>
              <a:rPr lang="en-US" b="1" dirty="0">
                <a:solidFill>
                  <a:srgbClr val="FF0000"/>
                </a:solidFill>
              </a:rPr>
              <a:t> in 2015 and replanted.</a:t>
            </a:r>
          </a:p>
          <a:p>
            <a:r>
              <a:rPr lang="en-US" b="1" dirty="0">
                <a:solidFill>
                  <a:srgbClr val="FF0000"/>
                </a:solidFill>
              </a:rPr>
              <a:t>A landowner converted old pasture land to a loblolly plantation.</a:t>
            </a:r>
          </a:p>
          <a:p>
            <a:r>
              <a:rPr lang="en-US" b="1" dirty="0">
                <a:solidFill>
                  <a:srgbClr val="FF0000"/>
                </a:solidFill>
              </a:rPr>
              <a:t>A landowner is looking to plant a genetically improved seedling stock.</a:t>
            </a:r>
          </a:p>
          <a:p>
            <a:pPr marL="0" indent="0">
              <a:buNone/>
            </a:pPr>
            <a:endParaRPr lang="en-US" dirty="0"/>
          </a:p>
          <a:p>
            <a:endParaRPr lang="en-US" dirty="0"/>
          </a:p>
        </p:txBody>
      </p:sp>
      <p:pic>
        <p:nvPicPr>
          <p:cNvPr id="4" name="Graphic 3" descr="Forest scene outline">
            <a:extLst>
              <a:ext uri="{FF2B5EF4-FFF2-40B4-BE49-F238E27FC236}">
                <a16:creationId xmlns:a16="http://schemas.microsoft.com/office/drawing/2014/main" id="{B5A377EE-C898-4C39-958A-0AC060BBBD0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95556" y="757665"/>
            <a:ext cx="4437035" cy="4437035"/>
          </a:xfrm>
          <a:prstGeom prst="rect">
            <a:avLst/>
          </a:prstGeom>
        </p:spPr>
      </p:pic>
    </p:spTree>
    <p:extLst>
      <p:ext uri="{BB962C8B-B14F-4D97-AF65-F5344CB8AC3E}">
        <p14:creationId xmlns:p14="http://schemas.microsoft.com/office/powerpoint/2010/main" val="30349966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583" y="537210"/>
            <a:ext cx="11246008" cy="1035381"/>
          </a:xfrm>
        </p:spPr>
        <p:txBody>
          <a:bodyPr>
            <a:normAutofit fontScale="90000"/>
          </a:bodyPr>
          <a:lstStyle/>
          <a:p>
            <a:r>
              <a:rPr lang="en-US" dirty="0"/>
              <a:t>Standard 4: </a:t>
            </a:r>
            <a:br>
              <a:rPr lang="en-US" dirty="0"/>
            </a:br>
            <a:r>
              <a:rPr lang="en-US" dirty="0"/>
              <a:t>Air, Water, and Soil Protection</a:t>
            </a:r>
          </a:p>
        </p:txBody>
      </p:sp>
      <p:sp>
        <p:nvSpPr>
          <p:cNvPr id="3" name="Content Placeholder 2"/>
          <p:cNvSpPr>
            <a:spLocks noGrp="1"/>
          </p:cNvSpPr>
          <p:nvPr>
            <p:ph idx="1"/>
          </p:nvPr>
        </p:nvSpPr>
        <p:spPr>
          <a:xfrm>
            <a:off x="486583" y="1742406"/>
            <a:ext cx="6439887" cy="4494951"/>
          </a:xfrm>
        </p:spPr>
        <p:txBody>
          <a:bodyPr vert="horz" lIns="91440" tIns="45720" rIns="91440" bIns="45720" rtlCol="0" anchor="t">
            <a:normAutofit fontScale="92500" lnSpcReduction="10000"/>
          </a:bodyPr>
          <a:lstStyle/>
          <a:p>
            <a:pPr marL="0" indent="0">
              <a:buNone/>
            </a:pPr>
            <a:r>
              <a:rPr lang="en-US" dirty="0"/>
              <a:t>Forest management practices maintain or enhance the ecosystems and ecosystem services provided by the forest, including air, water, soil and site </a:t>
            </a:r>
            <a:r>
              <a:rPr lang="en-US" dirty="0" err="1"/>
              <a:t>quality.In</a:t>
            </a:r>
            <a:r>
              <a:rPr lang="en-US" dirty="0"/>
              <a:t> addition, landowners are encouraged to consider climate-positive practices.</a:t>
            </a:r>
          </a:p>
          <a:p>
            <a:pPr marL="0" indent="0">
              <a:buNone/>
            </a:pPr>
            <a:endParaRPr lang="en-US" dirty="0"/>
          </a:p>
          <a:p>
            <a:pPr marL="0" indent="0">
              <a:buNone/>
            </a:pPr>
            <a:r>
              <a:rPr lang="en-US" dirty="0"/>
              <a:t>Performance Measure 4.1</a:t>
            </a:r>
          </a:p>
          <a:p>
            <a:pPr marL="0" indent="0">
              <a:buNone/>
            </a:pPr>
            <a:r>
              <a:rPr lang="en-US" dirty="0"/>
              <a:t>Landowner shall meet or exceed practices prescribed by state forestry best management practices (BMPs) that are applicable to the property.</a:t>
            </a:r>
          </a:p>
          <a:p>
            <a:pPr marL="0" indent="0">
              <a:buNone/>
            </a:pPr>
            <a:endParaRPr lang="en-US" dirty="0"/>
          </a:p>
        </p:txBody>
      </p:sp>
      <p:pic>
        <p:nvPicPr>
          <p:cNvPr id="6" name="Picture Placeholder 5">
            <a:extLst>
              <a:ext uri="{FF2B5EF4-FFF2-40B4-BE49-F238E27FC236}">
                <a16:creationId xmlns:a16="http://schemas.microsoft.com/office/drawing/2014/main" id="{EA1610DA-4C49-4EA9-9186-98C769ED0A9A}"/>
              </a:ext>
            </a:extLst>
          </p:cNvPr>
          <p:cNvPicPr>
            <a:picLocks noGrp="1" noChangeAspect="1"/>
          </p:cNvPicPr>
          <p:nvPr>
            <p:ph type="pic" sz="quarter" idx="11"/>
          </p:nvPr>
        </p:nvPicPr>
        <p:blipFill>
          <a:blip r:embed="rId3"/>
          <a:srcRect/>
          <a:stretch>
            <a:fillRect/>
          </a:stretch>
        </p:blipFill>
        <p:spPr>
          <a:prstGeom prst="rect">
            <a:avLst/>
          </a:prstGeom>
        </p:spPr>
      </p:pic>
      <p:pic>
        <p:nvPicPr>
          <p:cNvPr id="8" name="Picture Placeholder 7" descr="Plant With Roots with solid fill">
            <a:extLst>
              <a:ext uri="{FF2B5EF4-FFF2-40B4-BE49-F238E27FC236}">
                <a16:creationId xmlns:a16="http://schemas.microsoft.com/office/drawing/2014/main" id="{85AB5FD4-EE60-4594-8068-BE5605852F7F}"/>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2462" b="2462"/>
          <a:stretch>
            <a:fillRect/>
          </a:stretch>
        </p:blipFill>
        <p:spPr/>
      </p:pic>
    </p:spTree>
    <p:extLst>
      <p:ext uri="{BB962C8B-B14F-4D97-AF65-F5344CB8AC3E}">
        <p14:creationId xmlns:p14="http://schemas.microsoft.com/office/powerpoint/2010/main" val="9088294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583" y="537210"/>
            <a:ext cx="11246008" cy="1035381"/>
          </a:xfrm>
        </p:spPr>
        <p:txBody>
          <a:bodyPr>
            <a:normAutofit fontScale="90000"/>
          </a:bodyPr>
          <a:lstStyle/>
          <a:p>
            <a:r>
              <a:rPr lang="en-US" dirty="0"/>
              <a:t>Standard 4: </a:t>
            </a:r>
            <a:br>
              <a:rPr lang="en-US" dirty="0"/>
            </a:br>
            <a:r>
              <a:rPr lang="en-US" dirty="0"/>
              <a:t>Air, Water, and Soil Protection</a:t>
            </a:r>
          </a:p>
        </p:txBody>
      </p:sp>
      <p:sp>
        <p:nvSpPr>
          <p:cNvPr id="3" name="Content Placeholder 2"/>
          <p:cNvSpPr>
            <a:spLocks noGrp="1"/>
          </p:cNvSpPr>
          <p:nvPr>
            <p:ph idx="1"/>
          </p:nvPr>
        </p:nvSpPr>
        <p:spPr>
          <a:xfrm>
            <a:off x="486583" y="1742406"/>
            <a:ext cx="6439887" cy="4494951"/>
          </a:xfrm>
        </p:spPr>
        <p:txBody>
          <a:bodyPr/>
          <a:lstStyle/>
          <a:p>
            <a:pPr marL="0" indent="0">
              <a:buNone/>
            </a:pPr>
            <a:r>
              <a:rPr lang="en-US" b="1" dirty="0">
                <a:solidFill>
                  <a:srgbClr val="FF0000"/>
                </a:solidFill>
              </a:rPr>
              <a:t>Insert all applicable state BMP’s</a:t>
            </a:r>
          </a:p>
          <a:p>
            <a:pPr marL="0" indent="0">
              <a:buNone/>
            </a:pPr>
            <a:r>
              <a:rPr lang="en-US" b="1" dirty="0">
                <a:solidFill>
                  <a:srgbClr val="FF0000"/>
                </a:solidFill>
              </a:rPr>
              <a:t>Including, but not limited to:</a:t>
            </a:r>
          </a:p>
          <a:p>
            <a:r>
              <a:rPr lang="en-US" b="1" dirty="0">
                <a:solidFill>
                  <a:srgbClr val="FF0000"/>
                </a:solidFill>
              </a:rPr>
              <a:t>Timber Harvesting</a:t>
            </a:r>
          </a:p>
          <a:p>
            <a:r>
              <a:rPr lang="en-US" b="1" dirty="0">
                <a:solidFill>
                  <a:srgbClr val="FF0000"/>
                </a:solidFill>
              </a:rPr>
              <a:t>Water Quality</a:t>
            </a:r>
          </a:p>
          <a:p>
            <a:r>
              <a:rPr lang="en-US" b="1" dirty="0" err="1">
                <a:solidFill>
                  <a:srgbClr val="FF0000"/>
                </a:solidFill>
              </a:rPr>
              <a:t>Etc</a:t>
            </a:r>
            <a:r>
              <a:rPr lang="en-US" b="1" dirty="0">
                <a:solidFill>
                  <a:srgbClr val="FF0000"/>
                </a:solidFill>
              </a:rPr>
              <a:t>…</a:t>
            </a:r>
          </a:p>
          <a:p>
            <a:pPr marL="0" indent="0">
              <a:buNone/>
            </a:pPr>
            <a:endParaRPr lang="en-US" dirty="0"/>
          </a:p>
        </p:txBody>
      </p:sp>
      <p:pic>
        <p:nvPicPr>
          <p:cNvPr id="6" name="Picture Placeholder 5">
            <a:extLst>
              <a:ext uri="{FF2B5EF4-FFF2-40B4-BE49-F238E27FC236}">
                <a16:creationId xmlns:a16="http://schemas.microsoft.com/office/drawing/2014/main" id="{EA1610DA-4C49-4EA9-9186-98C769ED0A9A}"/>
              </a:ext>
            </a:extLst>
          </p:cNvPr>
          <p:cNvPicPr>
            <a:picLocks noGrp="1" noChangeAspect="1"/>
          </p:cNvPicPr>
          <p:nvPr>
            <p:ph type="pic" sz="quarter" idx="11"/>
          </p:nvPr>
        </p:nvPicPr>
        <p:blipFill>
          <a:blip r:embed="rId3"/>
          <a:srcRect/>
          <a:stretch>
            <a:fillRect/>
          </a:stretch>
        </p:blipFill>
        <p:spPr>
          <a:prstGeom prst="rect">
            <a:avLst/>
          </a:prstGeom>
        </p:spPr>
      </p:pic>
      <p:sp>
        <p:nvSpPr>
          <p:cNvPr id="5" name="Picture Placeholder 4">
            <a:extLst>
              <a:ext uri="{FF2B5EF4-FFF2-40B4-BE49-F238E27FC236}">
                <a16:creationId xmlns:a16="http://schemas.microsoft.com/office/drawing/2014/main" id="{F4DD1C01-6C2E-4B5D-971D-BFE1E39374D1}"/>
              </a:ext>
            </a:extLst>
          </p:cNvPr>
          <p:cNvSpPr>
            <a:spLocks noGrp="1"/>
          </p:cNvSpPr>
          <p:nvPr>
            <p:ph type="pic" sz="quarter" idx="10"/>
          </p:nvPr>
        </p:nvSpPr>
        <p:spPr/>
        <p:txBody>
          <a:bodyPr/>
          <a:lstStyle/>
          <a:p>
            <a:endParaRPr lang="en-US"/>
          </a:p>
        </p:txBody>
      </p:sp>
    </p:spTree>
    <p:extLst>
      <p:ext uri="{BB962C8B-B14F-4D97-AF65-F5344CB8AC3E}">
        <p14:creationId xmlns:p14="http://schemas.microsoft.com/office/powerpoint/2010/main" val="25138841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583" y="537210"/>
            <a:ext cx="11246008" cy="1035381"/>
          </a:xfrm>
        </p:spPr>
        <p:txBody>
          <a:bodyPr>
            <a:normAutofit fontScale="90000"/>
          </a:bodyPr>
          <a:lstStyle/>
          <a:p>
            <a:r>
              <a:rPr lang="en-US" dirty="0"/>
              <a:t>Standard 4: Implementation</a:t>
            </a:r>
            <a:br>
              <a:rPr lang="en-US" dirty="0"/>
            </a:br>
            <a:r>
              <a:rPr lang="en-US" dirty="0"/>
              <a:t>Air, Water, and Soil Protection</a:t>
            </a:r>
          </a:p>
        </p:txBody>
      </p:sp>
      <p:sp>
        <p:nvSpPr>
          <p:cNvPr id="3" name="Content Placeholder 2"/>
          <p:cNvSpPr>
            <a:spLocks noGrp="1"/>
          </p:cNvSpPr>
          <p:nvPr>
            <p:ph idx="1"/>
          </p:nvPr>
        </p:nvSpPr>
        <p:spPr/>
        <p:txBody>
          <a:bodyPr/>
          <a:lstStyle/>
          <a:p>
            <a:endParaRPr lang="en-US" dirty="0"/>
          </a:p>
          <a:p>
            <a:r>
              <a:rPr lang="en-US" dirty="0"/>
              <a:t>Does the landowner know and meet the applicable state forestry best management practices (BMP’s)?</a:t>
            </a:r>
          </a:p>
          <a:p>
            <a:r>
              <a:rPr lang="en-US" dirty="0"/>
              <a:t>Are water features present on the property?</a:t>
            </a:r>
          </a:p>
          <a:p>
            <a:r>
              <a:rPr lang="en-US" dirty="0"/>
              <a:t>What steps are taken to minimize soil disturbance?</a:t>
            </a:r>
          </a:p>
          <a:p>
            <a:endParaRPr lang="en-US" dirty="0"/>
          </a:p>
        </p:txBody>
      </p:sp>
      <p:pic>
        <p:nvPicPr>
          <p:cNvPr id="5" name="Picture Placeholder 4">
            <a:extLst>
              <a:ext uri="{FF2B5EF4-FFF2-40B4-BE49-F238E27FC236}">
                <a16:creationId xmlns:a16="http://schemas.microsoft.com/office/drawing/2014/main" id="{61027BDF-7063-49B0-A728-6AB5B2391CC8}"/>
              </a:ext>
            </a:extLst>
          </p:cNvPr>
          <p:cNvPicPr>
            <a:picLocks noGrp="1" noChangeAspect="1"/>
          </p:cNvPicPr>
          <p:nvPr>
            <p:ph type="pic" sz="quarter" idx="10"/>
          </p:nvPr>
        </p:nvPicPr>
        <p:blipFill>
          <a:blip r:embed="rId3"/>
          <a:srcRect l="301" r="301"/>
          <a:stretch>
            <a:fillRect/>
          </a:stretch>
        </p:blipFill>
        <p:spPr>
          <a:prstGeom prst="rect">
            <a:avLst/>
          </a:prstGeom>
        </p:spPr>
      </p:pic>
      <p:pic>
        <p:nvPicPr>
          <p:cNvPr id="6" name="Picture Placeholder 5">
            <a:extLst>
              <a:ext uri="{FF2B5EF4-FFF2-40B4-BE49-F238E27FC236}">
                <a16:creationId xmlns:a16="http://schemas.microsoft.com/office/drawing/2014/main" id="{EA1610DA-4C49-4EA9-9186-98C769ED0A9A}"/>
              </a:ext>
            </a:extLst>
          </p:cNvPr>
          <p:cNvPicPr>
            <a:picLocks noGrp="1" noChangeAspect="1"/>
          </p:cNvPicPr>
          <p:nvPr>
            <p:ph type="pic" sz="quarter" idx="11"/>
          </p:nvPr>
        </p:nvPicPr>
        <p:blipFill>
          <a:blip r:embed="rId4"/>
          <a:srcRect/>
          <a:stretch>
            <a:fillRect/>
          </a:stretch>
        </p:blipFill>
        <p:spPr>
          <a:prstGeom prst="rect">
            <a:avLst/>
          </a:prstGeom>
        </p:spPr>
      </p:pic>
    </p:spTree>
    <p:extLst>
      <p:ext uri="{BB962C8B-B14F-4D97-AF65-F5344CB8AC3E}">
        <p14:creationId xmlns:p14="http://schemas.microsoft.com/office/powerpoint/2010/main" val="18135083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583" y="537210"/>
            <a:ext cx="11246008" cy="1035381"/>
          </a:xfrm>
        </p:spPr>
        <p:txBody>
          <a:bodyPr>
            <a:normAutofit fontScale="90000"/>
          </a:bodyPr>
          <a:lstStyle/>
          <a:p>
            <a:r>
              <a:rPr lang="en-US" dirty="0"/>
              <a:t>Standard 4: </a:t>
            </a:r>
            <a:br>
              <a:rPr lang="en-US" dirty="0"/>
            </a:br>
            <a:r>
              <a:rPr lang="en-US" dirty="0"/>
              <a:t>Air, Water, and Soil Protection</a:t>
            </a:r>
          </a:p>
        </p:txBody>
      </p:sp>
      <p:sp>
        <p:nvSpPr>
          <p:cNvPr id="3" name="Content Placeholder 2"/>
          <p:cNvSpPr>
            <a:spLocks noGrp="1"/>
          </p:cNvSpPr>
          <p:nvPr>
            <p:ph idx="1"/>
          </p:nvPr>
        </p:nvSpPr>
        <p:spPr>
          <a:xfrm>
            <a:off x="486583" y="1742406"/>
            <a:ext cx="6439887" cy="4494951"/>
          </a:xfrm>
        </p:spPr>
        <p:txBody>
          <a:bodyPr/>
          <a:lstStyle/>
          <a:p>
            <a:pPr marL="0" indent="0">
              <a:buNone/>
            </a:pPr>
            <a:r>
              <a:rPr lang="en-US" dirty="0">
                <a:solidFill>
                  <a:schemeClr val="bg1">
                    <a:lumMod val="50000"/>
                  </a:schemeClr>
                </a:solidFill>
              </a:rPr>
              <a:t>Forest management practices maintain or enhance the ecosystems and ecosystem services provided by the forest, including air, water, soil and site quality.</a:t>
            </a:r>
          </a:p>
          <a:p>
            <a:pPr marL="0" indent="0">
              <a:buNone/>
            </a:pPr>
            <a:endParaRPr lang="en-US" dirty="0"/>
          </a:p>
          <a:p>
            <a:pPr marL="0" indent="0">
              <a:buNone/>
            </a:pPr>
            <a:r>
              <a:rPr lang="en-US" dirty="0"/>
              <a:t>Performance Measure 4.2</a:t>
            </a:r>
          </a:p>
          <a:p>
            <a:pPr marL="0" indent="0">
              <a:buNone/>
            </a:pPr>
            <a:r>
              <a:rPr lang="en-US" dirty="0"/>
              <a:t>Landowner shall consider a range of forest management activities to control pests, pathogens and unwanted vegetation</a:t>
            </a:r>
          </a:p>
          <a:p>
            <a:pPr marL="0" indent="0">
              <a:buNone/>
            </a:pPr>
            <a:endParaRPr lang="en-US" dirty="0"/>
          </a:p>
        </p:txBody>
      </p:sp>
      <p:pic>
        <p:nvPicPr>
          <p:cNvPr id="6" name="Picture Placeholder 5">
            <a:extLst>
              <a:ext uri="{FF2B5EF4-FFF2-40B4-BE49-F238E27FC236}">
                <a16:creationId xmlns:a16="http://schemas.microsoft.com/office/drawing/2014/main" id="{EA1610DA-4C49-4EA9-9186-98C769ED0A9A}"/>
              </a:ext>
            </a:extLst>
          </p:cNvPr>
          <p:cNvPicPr>
            <a:picLocks noGrp="1" noChangeAspect="1"/>
          </p:cNvPicPr>
          <p:nvPr>
            <p:ph type="pic" sz="quarter" idx="11"/>
          </p:nvPr>
        </p:nvPicPr>
        <p:blipFill>
          <a:blip r:embed="rId3"/>
          <a:srcRect/>
          <a:stretch>
            <a:fillRect/>
          </a:stretch>
        </p:blipFill>
        <p:spPr>
          <a:prstGeom prst="rect">
            <a:avLst/>
          </a:prstGeom>
        </p:spPr>
      </p:pic>
      <p:pic>
        <p:nvPicPr>
          <p:cNvPr id="9" name="Picture Placeholder 8" descr="Beetle with solid fill">
            <a:extLst>
              <a:ext uri="{FF2B5EF4-FFF2-40B4-BE49-F238E27FC236}">
                <a16:creationId xmlns:a16="http://schemas.microsoft.com/office/drawing/2014/main" id="{CEC9B1B6-0A6F-409E-9C76-F87819391F11}"/>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2462" b="2462"/>
          <a:stretch>
            <a:fillRect/>
          </a:stretch>
        </p:blipFill>
        <p:spPr/>
      </p:pic>
    </p:spTree>
    <p:extLst>
      <p:ext uri="{BB962C8B-B14F-4D97-AF65-F5344CB8AC3E}">
        <p14:creationId xmlns:p14="http://schemas.microsoft.com/office/powerpoint/2010/main" val="10920167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What’s new with the standards?</a:t>
            </a:r>
          </a:p>
        </p:txBody>
      </p:sp>
      <p:sp>
        <p:nvSpPr>
          <p:cNvPr id="3" name="Content Placeholder 2"/>
          <p:cNvSpPr>
            <a:spLocks noGrp="1"/>
          </p:cNvSpPr>
          <p:nvPr>
            <p:ph idx="1"/>
          </p:nvPr>
        </p:nvSpPr>
        <p:spPr>
          <a:xfrm>
            <a:off x="6404058" y="1399107"/>
            <a:ext cx="5453711" cy="4844127"/>
          </a:xfrm>
          <a:ln>
            <a:solidFill>
              <a:schemeClr val="accent1"/>
            </a:solidFill>
          </a:ln>
        </p:spPr>
        <p:txBody>
          <a:bodyPr numCol="1">
            <a:normAutofit/>
          </a:bodyPr>
          <a:lstStyle/>
          <a:p>
            <a:pPr marL="457200" lvl="1" indent="0">
              <a:buNone/>
            </a:pPr>
            <a:endParaRPr lang="en-US" dirty="0"/>
          </a:p>
          <a:p>
            <a:pPr marL="457200" lvl="1" indent="0">
              <a:buNone/>
            </a:pPr>
            <a:r>
              <a:rPr lang="en-US" sz="3600" b="1" dirty="0"/>
              <a:t>2021 ATFS Standards</a:t>
            </a:r>
          </a:p>
          <a:p>
            <a:pPr marL="457200" lvl="1" indent="0">
              <a:buNone/>
            </a:pPr>
            <a:r>
              <a:rPr lang="en-US" sz="2800" dirty="0"/>
              <a:t>Standard 4- G for I 4.2.2</a:t>
            </a:r>
          </a:p>
          <a:p>
            <a:pPr marL="457200" lvl="1" indent="0">
              <a:buNone/>
            </a:pPr>
            <a:r>
              <a:rPr lang="en-US" sz="2800" dirty="0"/>
              <a:t>Additional requirement to maintain records of all pesticide usage.</a:t>
            </a:r>
          </a:p>
          <a:p>
            <a:pPr marL="457200" lvl="1" indent="0">
              <a:buNone/>
            </a:pPr>
            <a:endParaRPr lang="en-US" sz="2800" dirty="0"/>
          </a:p>
          <a:p>
            <a:pPr marL="457200" lvl="1" indent="0">
              <a:buNone/>
            </a:pPr>
            <a:r>
              <a:rPr lang="en-US" sz="2800" dirty="0"/>
              <a:t>What kind of records?</a:t>
            </a:r>
          </a:p>
          <a:p>
            <a:pPr lvl="1"/>
            <a:r>
              <a:rPr lang="en-US" sz="2800" dirty="0"/>
              <a:t>Application, storage, disposal, qualified applicator</a:t>
            </a:r>
          </a:p>
          <a:p>
            <a:pPr marL="457200" lvl="1" indent="0">
              <a:buNone/>
            </a:pPr>
            <a:endParaRPr lang="en-US" sz="3600" b="1" dirty="0"/>
          </a:p>
          <a:p>
            <a:pPr marL="457200" lvl="1" indent="0">
              <a:buNone/>
            </a:pPr>
            <a:endParaRPr lang="en-US" sz="3600" b="1" dirty="0"/>
          </a:p>
        </p:txBody>
      </p:sp>
      <p:pic>
        <p:nvPicPr>
          <p:cNvPr id="6" name="Picture Placeholder 5">
            <a:extLst>
              <a:ext uri="{FF2B5EF4-FFF2-40B4-BE49-F238E27FC236}">
                <a16:creationId xmlns:a16="http://schemas.microsoft.com/office/drawing/2014/main" id="{600E9760-5E6E-4865-8882-67ACC5BDAF0F}"/>
              </a:ext>
            </a:extLst>
          </p:cNvPr>
          <p:cNvPicPr>
            <a:picLocks noGrp="1" noChangeAspect="1"/>
          </p:cNvPicPr>
          <p:nvPr>
            <p:ph type="pic" sz="quarter" idx="12"/>
          </p:nvPr>
        </p:nvPicPr>
        <p:blipFill>
          <a:blip r:embed="rId3"/>
          <a:srcRect l="342" r="342"/>
          <a:stretch>
            <a:fillRect/>
          </a:stretch>
        </p:blipFill>
        <p:spPr>
          <a:prstGeom prst="rect">
            <a:avLst/>
          </a:prstGeom>
        </p:spPr>
      </p:pic>
      <p:sp>
        <p:nvSpPr>
          <p:cNvPr id="7" name="Content Placeholder 2">
            <a:extLst>
              <a:ext uri="{FF2B5EF4-FFF2-40B4-BE49-F238E27FC236}">
                <a16:creationId xmlns:a16="http://schemas.microsoft.com/office/drawing/2014/main" id="{20DD921D-5522-4289-913C-20081B465C1E}"/>
              </a:ext>
            </a:extLst>
          </p:cNvPr>
          <p:cNvSpPr txBox="1">
            <a:spLocks/>
          </p:cNvSpPr>
          <p:nvPr/>
        </p:nvSpPr>
        <p:spPr>
          <a:xfrm>
            <a:off x="191588" y="1393373"/>
            <a:ext cx="5792297" cy="4855597"/>
          </a:xfrm>
          <a:prstGeom prst="rect">
            <a:avLst/>
          </a:prstGeom>
          <a:ln>
            <a:solidFill>
              <a:schemeClr val="accent1"/>
            </a:solidFill>
          </a:ln>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pPr>
            <a:endParaRPr lang="en-US" dirty="0"/>
          </a:p>
          <a:p>
            <a:pPr marL="457200" lvl="1" indent="0">
              <a:buFont typeface="Arial" panose="020B0604020202020204" pitchFamily="34" charset="0"/>
              <a:buNone/>
            </a:pPr>
            <a:r>
              <a:rPr lang="en-US" sz="3600" b="1" dirty="0"/>
              <a:t>2015-2020 ATFS Standards</a:t>
            </a:r>
          </a:p>
          <a:p>
            <a:pPr marL="457200" lvl="1" indent="0">
              <a:buFont typeface="Arial" panose="020B0604020202020204" pitchFamily="34" charset="0"/>
              <a:buNone/>
            </a:pPr>
            <a:r>
              <a:rPr lang="en-US" sz="2800" dirty="0"/>
              <a:t>Standard 4- </a:t>
            </a:r>
          </a:p>
          <a:p>
            <a:pPr marL="457200" lvl="1" indent="0">
              <a:buFont typeface="Arial" panose="020B0604020202020204" pitchFamily="34" charset="0"/>
              <a:buNone/>
            </a:pPr>
            <a:r>
              <a:rPr lang="en-US" sz="2800" dirty="0"/>
              <a:t>No requirement for landowner to maintain pesticide usage, outside laws and regulation requirements.</a:t>
            </a:r>
          </a:p>
          <a:p>
            <a:pPr marL="457200" lvl="1" indent="0">
              <a:buFont typeface="Arial" panose="020B0604020202020204" pitchFamily="34" charset="0"/>
              <a:buNone/>
            </a:pPr>
            <a:endParaRPr lang="en-US" sz="3600" b="1" dirty="0"/>
          </a:p>
          <a:p>
            <a:pPr marL="457200" lvl="1" indent="0">
              <a:buFont typeface="Arial" panose="020B0604020202020204" pitchFamily="34" charset="0"/>
              <a:buNone/>
            </a:pPr>
            <a:endParaRPr lang="en-US" sz="3600" b="1" dirty="0"/>
          </a:p>
        </p:txBody>
      </p:sp>
    </p:spTree>
    <p:extLst>
      <p:ext uri="{BB962C8B-B14F-4D97-AF65-F5344CB8AC3E}">
        <p14:creationId xmlns:p14="http://schemas.microsoft.com/office/powerpoint/2010/main" val="3563184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583" y="537210"/>
            <a:ext cx="11246008" cy="1035381"/>
          </a:xfrm>
        </p:spPr>
        <p:txBody>
          <a:bodyPr>
            <a:normAutofit fontScale="90000"/>
          </a:bodyPr>
          <a:lstStyle/>
          <a:p>
            <a:r>
              <a:rPr lang="en-US" dirty="0"/>
              <a:t>Standard 4: Implementation</a:t>
            </a:r>
            <a:br>
              <a:rPr lang="en-US" dirty="0"/>
            </a:br>
            <a:r>
              <a:rPr lang="en-US" dirty="0"/>
              <a:t>Air, Water, and Soil Protection</a:t>
            </a:r>
          </a:p>
        </p:txBody>
      </p:sp>
      <p:sp>
        <p:nvSpPr>
          <p:cNvPr id="3" name="Content Placeholder 2"/>
          <p:cNvSpPr>
            <a:spLocks noGrp="1"/>
          </p:cNvSpPr>
          <p:nvPr>
            <p:ph idx="1"/>
          </p:nvPr>
        </p:nvSpPr>
        <p:spPr/>
        <p:txBody>
          <a:bodyPr/>
          <a:lstStyle/>
          <a:p>
            <a:endParaRPr lang="en-US" dirty="0"/>
          </a:p>
          <a:p>
            <a:r>
              <a:rPr lang="en-US" dirty="0"/>
              <a:t>Does the landowner consider a range of activities to control forest pests, pathogens, and unwanted vegetation?</a:t>
            </a:r>
          </a:p>
          <a:p>
            <a:r>
              <a:rPr lang="en-US" dirty="0"/>
              <a:t>Are pesticides used, and if so, is the use documented?</a:t>
            </a:r>
          </a:p>
          <a:p>
            <a:endParaRPr lang="en-US" dirty="0"/>
          </a:p>
        </p:txBody>
      </p:sp>
      <p:pic>
        <p:nvPicPr>
          <p:cNvPr id="5" name="Picture Placeholder 4">
            <a:extLst>
              <a:ext uri="{FF2B5EF4-FFF2-40B4-BE49-F238E27FC236}">
                <a16:creationId xmlns:a16="http://schemas.microsoft.com/office/drawing/2014/main" id="{61027BDF-7063-49B0-A728-6AB5B2391CC8}"/>
              </a:ext>
            </a:extLst>
          </p:cNvPr>
          <p:cNvPicPr>
            <a:picLocks noGrp="1" noChangeAspect="1"/>
          </p:cNvPicPr>
          <p:nvPr>
            <p:ph type="pic" sz="quarter" idx="10"/>
          </p:nvPr>
        </p:nvPicPr>
        <p:blipFill>
          <a:blip r:embed="rId3"/>
          <a:srcRect l="301" r="301"/>
          <a:stretch>
            <a:fillRect/>
          </a:stretch>
        </p:blipFill>
        <p:spPr>
          <a:prstGeom prst="rect">
            <a:avLst/>
          </a:prstGeom>
        </p:spPr>
      </p:pic>
      <p:pic>
        <p:nvPicPr>
          <p:cNvPr id="6" name="Picture Placeholder 5">
            <a:extLst>
              <a:ext uri="{FF2B5EF4-FFF2-40B4-BE49-F238E27FC236}">
                <a16:creationId xmlns:a16="http://schemas.microsoft.com/office/drawing/2014/main" id="{EA1610DA-4C49-4EA9-9186-98C769ED0A9A}"/>
              </a:ext>
            </a:extLst>
          </p:cNvPr>
          <p:cNvPicPr>
            <a:picLocks noGrp="1" noChangeAspect="1"/>
          </p:cNvPicPr>
          <p:nvPr>
            <p:ph type="pic" sz="quarter" idx="11"/>
          </p:nvPr>
        </p:nvPicPr>
        <p:blipFill>
          <a:blip r:embed="rId4"/>
          <a:srcRect/>
          <a:stretch>
            <a:fillRect/>
          </a:stretch>
        </p:blipFill>
        <p:spPr>
          <a:prstGeom prst="rect">
            <a:avLst/>
          </a:prstGeom>
        </p:spPr>
      </p:pic>
    </p:spTree>
    <p:extLst>
      <p:ext uri="{BB962C8B-B14F-4D97-AF65-F5344CB8AC3E}">
        <p14:creationId xmlns:p14="http://schemas.microsoft.com/office/powerpoint/2010/main" val="40449967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583" y="537210"/>
            <a:ext cx="11246008" cy="1035381"/>
          </a:xfrm>
        </p:spPr>
        <p:txBody>
          <a:bodyPr>
            <a:normAutofit fontScale="90000"/>
          </a:bodyPr>
          <a:lstStyle/>
          <a:p>
            <a:r>
              <a:rPr lang="en-US" dirty="0"/>
              <a:t>Standard 4: </a:t>
            </a:r>
            <a:br>
              <a:rPr lang="en-US" dirty="0"/>
            </a:br>
            <a:r>
              <a:rPr lang="en-US" dirty="0"/>
              <a:t>Air, Water, and Soil Protection</a:t>
            </a:r>
          </a:p>
        </p:txBody>
      </p:sp>
      <p:sp>
        <p:nvSpPr>
          <p:cNvPr id="3" name="Content Placeholder 2"/>
          <p:cNvSpPr>
            <a:spLocks noGrp="1"/>
          </p:cNvSpPr>
          <p:nvPr>
            <p:ph idx="1"/>
          </p:nvPr>
        </p:nvSpPr>
        <p:spPr>
          <a:xfrm>
            <a:off x="486583" y="1742406"/>
            <a:ext cx="6439887" cy="4494951"/>
          </a:xfrm>
        </p:spPr>
        <p:txBody>
          <a:bodyPr/>
          <a:lstStyle/>
          <a:p>
            <a:pPr marL="0" indent="0">
              <a:buNone/>
            </a:pPr>
            <a:r>
              <a:rPr lang="en-US" dirty="0">
                <a:solidFill>
                  <a:schemeClr val="bg1">
                    <a:lumMod val="50000"/>
                  </a:schemeClr>
                </a:solidFill>
              </a:rPr>
              <a:t>Forest management practices maintain or enhance the ecosystems and ecosystem services provided by the forest, including air, water, soil and site quality</a:t>
            </a:r>
            <a:r>
              <a:rPr lang="en-US" dirty="0"/>
              <a:t>.</a:t>
            </a:r>
          </a:p>
          <a:p>
            <a:pPr marL="0" indent="0">
              <a:buNone/>
            </a:pPr>
            <a:endParaRPr lang="en-US" dirty="0"/>
          </a:p>
          <a:p>
            <a:pPr marL="0" indent="0">
              <a:buNone/>
            </a:pPr>
            <a:r>
              <a:rPr lang="en-US" dirty="0"/>
              <a:t>Performance Measure 4.3</a:t>
            </a:r>
          </a:p>
          <a:p>
            <a:pPr marL="0" indent="0">
              <a:buNone/>
            </a:pPr>
            <a:r>
              <a:rPr lang="en-US" dirty="0"/>
              <a:t>When used, prescribed burns shall conform with landowner’s objectives and all applicable rules, laws, and regulations.</a:t>
            </a:r>
          </a:p>
          <a:p>
            <a:pPr marL="0" indent="0">
              <a:buNone/>
            </a:pPr>
            <a:endParaRPr lang="en-US" dirty="0"/>
          </a:p>
        </p:txBody>
      </p:sp>
      <p:pic>
        <p:nvPicPr>
          <p:cNvPr id="6" name="Picture Placeholder 5">
            <a:extLst>
              <a:ext uri="{FF2B5EF4-FFF2-40B4-BE49-F238E27FC236}">
                <a16:creationId xmlns:a16="http://schemas.microsoft.com/office/drawing/2014/main" id="{EA1610DA-4C49-4EA9-9186-98C769ED0A9A}"/>
              </a:ext>
            </a:extLst>
          </p:cNvPr>
          <p:cNvPicPr>
            <a:picLocks noGrp="1" noChangeAspect="1"/>
          </p:cNvPicPr>
          <p:nvPr>
            <p:ph type="pic" sz="quarter" idx="11"/>
          </p:nvPr>
        </p:nvPicPr>
        <p:blipFill>
          <a:blip r:embed="rId3"/>
          <a:srcRect/>
          <a:stretch>
            <a:fillRect/>
          </a:stretch>
        </p:blipFill>
        <p:spPr>
          <a:prstGeom prst="rect">
            <a:avLst/>
          </a:prstGeom>
        </p:spPr>
      </p:pic>
      <p:pic>
        <p:nvPicPr>
          <p:cNvPr id="9" name="Picture Placeholder 8" descr="Fire with solid fill">
            <a:extLst>
              <a:ext uri="{FF2B5EF4-FFF2-40B4-BE49-F238E27FC236}">
                <a16:creationId xmlns:a16="http://schemas.microsoft.com/office/drawing/2014/main" id="{E5744714-9393-4BF0-BCB9-83983D296F76}"/>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2462" b="2462"/>
          <a:stretch>
            <a:fillRect/>
          </a:stretch>
        </p:blipFill>
        <p:spPr/>
      </p:pic>
    </p:spTree>
    <p:extLst>
      <p:ext uri="{BB962C8B-B14F-4D97-AF65-F5344CB8AC3E}">
        <p14:creationId xmlns:p14="http://schemas.microsoft.com/office/powerpoint/2010/main" val="12950427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583" y="537210"/>
            <a:ext cx="11246008" cy="1035381"/>
          </a:xfrm>
        </p:spPr>
        <p:txBody>
          <a:bodyPr>
            <a:normAutofit fontScale="90000"/>
          </a:bodyPr>
          <a:lstStyle/>
          <a:p>
            <a:r>
              <a:rPr lang="en-US" dirty="0"/>
              <a:t>Standard 4: Implementation</a:t>
            </a:r>
            <a:br>
              <a:rPr lang="en-US" dirty="0"/>
            </a:br>
            <a:r>
              <a:rPr lang="en-US" dirty="0"/>
              <a:t>Air, Water, and Soil Protection</a:t>
            </a:r>
          </a:p>
        </p:txBody>
      </p:sp>
      <p:sp>
        <p:nvSpPr>
          <p:cNvPr id="3" name="Content Placeholder 2"/>
          <p:cNvSpPr>
            <a:spLocks noGrp="1"/>
          </p:cNvSpPr>
          <p:nvPr>
            <p:ph idx="1"/>
          </p:nvPr>
        </p:nvSpPr>
        <p:spPr/>
        <p:txBody>
          <a:bodyPr/>
          <a:lstStyle/>
          <a:p>
            <a:endParaRPr lang="en-US" dirty="0"/>
          </a:p>
          <a:p>
            <a:r>
              <a:rPr lang="en-US" dirty="0"/>
              <a:t>Is prescribed fire used on the property, and if so, are all state and local laws and regulations followed?</a:t>
            </a:r>
          </a:p>
          <a:p>
            <a:r>
              <a:rPr lang="en-US" dirty="0"/>
              <a:t>What is the objective of using prescribed fire?</a:t>
            </a:r>
          </a:p>
          <a:p>
            <a:endParaRPr lang="en-US" dirty="0"/>
          </a:p>
        </p:txBody>
      </p:sp>
      <p:pic>
        <p:nvPicPr>
          <p:cNvPr id="5" name="Picture Placeholder 4">
            <a:extLst>
              <a:ext uri="{FF2B5EF4-FFF2-40B4-BE49-F238E27FC236}">
                <a16:creationId xmlns:a16="http://schemas.microsoft.com/office/drawing/2014/main" id="{61027BDF-7063-49B0-A728-6AB5B2391CC8}"/>
              </a:ext>
            </a:extLst>
          </p:cNvPr>
          <p:cNvPicPr>
            <a:picLocks noGrp="1" noChangeAspect="1"/>
          </p:cNvPicPr>
          <p:nvPr>
            <p:ph type="pic" sz="quarter" idx="10"/>
          </p:nvPr>
        </p:nvPicPr>
        <p:blipFill>
          <a:blip r:embed="rId3"/>
          <a:srcRect l="301" r="301"/>
          <a:stretch>
            <a:fillRect/>
          </a:stretch>
        </p:blipFill>
        <p:spPr>
          <a:prstGeom prst="rect">
            <a:avLst/>
          </a:prstGeom>
        </p:spPr>
      </p:pic>
      <p:pic>
        <p:nvPicPr>
          <p:cNvPr id="6" name="Picture Placeholder 5">
            <a:extLst>
              <a:ext uri="{FF2B5EF4-FFF2-40B4-BE49-F238E27FC236}">
                <a16:creationId xmlns:a16="http://schemas.microsoft.com/office/drawing/2014/main" id="{EA1610DA-4C49-4EA9-9186-98C769ED0A9A}"/>
              </a:ext>
            </a:extLst>
          </p:cNvPr>
          <p:cNvPicPr>
            <a:picLocks noGrp="1" noChangeAspect="1"/>
          </p:cNvPicPr>
          <p:nvPr>
            <p:ph type="pic" sz="quarter" idx="11"/>
          </p:nvPr>
        </p:nvPicPr>
        <p:blipFill>
          <a:blip r:embed="rId4"/>
          <a:srcRect/>
          <a:stretch>
            <a:fillRect/>
          </a:stretch>
        </p:blipFill>
        <p:spPr>
          <a:prstGeom prst="rect">
            <a:avLst/>
          </a:prstGeom>
        </p:spPr>
      </p:pic>
    </p:spTree>
    <p:extLst>
      <p:ext uri="{BB962C8B-B14F-4D97-AF65-F5344CB8AC3E}">
        <p14:creationId xmlns:p14="http://schemas.microsoft.com/office/powerpoint/2010/main" val="33467135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583" y="537210"/>
            <a:ext cx="11246008" cy="1035381"/>
          </a:xfrm>
        </p:spPr>
        <p:txBody>
          <a:bodyPr>
            <a:normAutofit fontScale="90000"/>
          </a:bodyPr>
          <a:lstStyle/>
          <a:p>
            <a:r>
              <a:rPr lang="en-US" dirty="0"/>
              <a:t>Standard 4: </a:t>
            </a:r>
            <a:br>
              <a:rPr lang="en-US" dirty="0"/>
            </a:br>
            <a:r>
              <a:rPr lang="en-US" dirty="0"/>
              <a:t>Air, Water, and Soil Protection</a:t>
            </a:r>
          </a:p>
        </p:txBody>
      </p:sp>
      <p:sp>
        <p:nvSpPr>
          <p:cNvPr id="3" name="Content Placeholder 2"/>
          <p:cNvSpPr>
            <a:spLocks noGrp="1"/>
          </p:cNvSpPr>
          <p:nvPr>
            <p:ph idx="1"/>
          </p:nvPr>
        </p:nvSpPr>
        <p:spPr>
          <a:xfrm>
            <a:off x="486583" y="1713652"/>
            <a:ext cx="7000603" cy="4523705"/>
          </a:xfrm>
        </p:spPr>
        <p:txBody>
          <a:bodyPr vert="horz" lIns="91440" tIns="45720" rIns="91440" bIns="45720" rtlCol="0" anchor="t">
            <a:normAutofit fontScale="92500" lnSpcReduction="10000"/>
          </a:bodyPr>
          <a:lstStyle/>
          <a:p>
            <a:pPr marL="0" indent="0">
              <a:buNone/>
            </a:pPr>
            <a:r>
              <a:rPr lang="en-US" dirty="0"/>
              <a:t>Recent Assessment Findings:</a:t>
            </a:r>
          </a:p>
          <a:p>
            <a:r>
              <a:rPr lang="en-US" dirty="0">
                <a:solidFill>
                  <a:schemeClr val="tx1"/>
                </a:solidFill>
              </a:rPr>
              <a:t>BMP</a:t>
            </a:r>
          </a:p>
          <a:p>
            <a:pPr lvl="1"/>
            <a:r>
              <a:rPr lang="en-US" sz="2800" dirty="0">
                <a:solidFill>
                  <a:schemeClr val="tx1"/>
                </a:solidFill>
              </a:rPr>
              <a:t>Awareness by landowner</a:t>
            </a:r>
            <a:endParaRPr lang="en-US" sz="2800" dirty="0">
              <a:solidFill>
                <a:schemeClr val="tx1"/>
              </a:solidFill>
              <a:cs typeface="Calibri"/>
            </a:endParaRPr>
          </a:p>
          <a:p>
            <a:pPr lvl="2"/>
            <a:r>
              <a:rPr lang="en-US" sz="2400" dirty="0">
                <a:solidFill>
                  <a:schemeClr val="tx1"/>
                </a:solidFill>
              </a:rPr>
              <a:t>What are the state BMP’s and where can they find them?</a:t>
            </a:r>
            <a:endParaRPr lang="en-US" sz="2400" dirty="0">
              <a:solidFill>
                <a:schemeClr val="tx1"/>
              </a:solidFill>
              <a:cs typeface="Calibri"/>
            </a:endParaRPr>
          </a:p>
          <a:p>
            <a:pPr lvl="1"/>
            <a:r>
              <a:rPr lang="en-US" sz="2800" dirty="0">
                <a:solidFill>
                  <a:schemeClr val="tx1"/>
                </a:solidFill>
              </a:rPr>
              <a:t>Implementation</a:t>
            </a:r>
            <a:endParaRPr lang="en-US" sz="2800" dirty="0">
              <a:solidFill>
                <a:schemeClr val="tx1"/>
              </a:solidFill>
              <a:cs typeface="Calibri"/>
            </a:endParaRPr>
          </a:p>
          <a:p>
            <a:pPr lvl="2"/>
            <a:r>
              <a:rPr lang="en-US" sz="2400" dirty="0">
                <a:solidFill>
                  <a:schemeClr val="tx1"/>
                </a:solidFill>
              </a:rPr>
              <a:t>Stream crossing</a:t>
            </a:r>
            <a:endParaRPr lang="en-US" sz="2400" dirty="0">
              <a:solidFill>
                <a:schemeClr val="tx1"/>
              </a:solidFill>
              <a:cs typeface="Calibri"/>
            </a:endParaRPr>
          </a:p>
          <a:p>
            <a:pPr lvl="2"/>
            <a:r>
              <a:rPr lang="en-US" sz="2400" dirty="0">
                <a:solidFill>
                  <a:schemeClr val="tx1"/>
                </a:solidFill>
              </a:rPr>
              <a:t>Culvert installation</a:t>
            </a:r>
            <a:endParaRPr lang="en-US" sz="2400" dirty="0">
              <a:solidFill>
                <a:schemeClr val="tx1"/>
              </a:solidFill>
              <a:cs typeface="Calibri"/>
            </a:endParaRPr>
          </a:p>
          <a:p>
            <a:pPr lvl="2"/>
            <a:r>
              <a:rPr lang="en-US" sz="2400" err="1">
                <a:solidFill>
                  <a:schemeClr val="tx1"/>
                </a:solidFill>
              </a:rPr>
              <a:t>Etc</a:t>
            </a:r>
            <a:r>
              <a:rPr lang="en-US" sz="2400" dirty="0">
                <a:solidFill>
                  <a:schemeClr val="tx1"/>
                </a:solidFill>
              </a:rPr>
              <a:t>…</a:t>
            </a:r>
            <a:endParaRPr lang="en-US" sz="2400" dirty="0">
              <a:solidFill>
                <a:schemeClr val="tx1"/>
              </a:solidFill>
              <a:cs typeface="Calibri"/>
            </a:endParaRPr>
          </a:p>
          <a:p>
            <a:r>
              <a:rPr lang="en-US" dirty="0">
                <a:solidFill>
                  <a:schemeClr val="tx1"/>
                </a:solidFill>
              </a:rPr>
              <a:t>Documentation</a:t>
            </a:r>
          </a:p>
          <a:p>
            <a:pPr lvl="1"/>
            <a:r>
              <a:rPr lang="en-US" dirty="0">
                <a:solidFill>
                  <a:schemeClr val="tx1"/>
                </a:solidFill>
              </a:rPr>
              <a:t>Chemical use documentation</a:t>
            </a:r>
          </a:p>
          <a:p>
            <a:pPr lvl="1"/>
            <a:r>
              <a:rPr lang="en-US" dirty="0">
                <a:solidFill>
                  <a:schemeClr val="tx1"/>
                </a:solidFill>
              </a:rPr>
              <a:t>Permits (burn/stream crossing/etc.)</a:t>
            </a:r>
          </a:p>
          <a:p>
            <a:pPr marL="0" indent="0">
              <a:buNone/>
            </a:pPr>
            <a:endParaRPr lang="en-US" dirty="0"/>
          </a:p>
        </p:txBody>
      </p:sp>
      <p:pic>
        <p:nvPicPr>
          <p:cNvPr id="6" name="Picture Placeholder 5">
            <a:extLst>
              <a:ext uri="{FF2B5EF4-FFF2-40B4-BE49-F238E27FC236}">
                <a16:creationId xmlns:a16="http://schemas.microsoft.com/office/drawing/2014/main" id="{EA1610DA-4C49-4EA9-9186-98C769ED0A9A}"/>
              </a:ext>
            </a:extLst>
          </p:cNvPr>
          <p:cNvPicPr>
            <a:picLocks noGrp="1" noChangeAspect="1"/>
          </p:cNvPicPr>
          <p:nvPr>
            <p:ph type="pic" sz="quarter" idx="11"/>
          </p:nvPr>
        </p:nvPicPr>
        <p:blipFill>
          <a:blip r:embed="rId3"/>
          <a:srcRect/>
          <a:stretch>
            <a:fillRect/>
          </a:stretch>
        </p:blipFill>
        <p:spPr>
          <a:prstGeom prst="rect">
            <a:avLst/>
          </a:prstGeom>
        </p:spPr>
      </p:pic>
      <p:pic>
        <p:nvPicPr>
          <p:cNvPr id="8" name="Picture Placeholder 7" descr="Plant With Roots with solid fill">
            <a:extLst>
              <a:ext uri="{FF2B5EF4-FFF2-40B4-BE49-F238E27FC236}">
                <a16:creationId xmlns:a16="http://schemas.microsoft.com/office/drawing/2014/main" id="{85AB5FD4-EE60-4594-8068-BE5605852F7F}"/>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2462" b="2462"/>
          <a:stretch>
            <a:fillRect/>
          </a:stretch>
        </p:blipFill>
        <p:spPr/>
      </p:pic>
    </p:spTree>
    <p:extLst>
      <p:ext uri="{BB962C8B-B14F-4D97-AF65-F5344CB8AC3E}">
        <p14:creationId xmlns:p14="http://schemas.microsoft.com/office/powerpoint/2010/main" val="37195483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16BE0-B7FE-4567-99B4-7EC1171FD5D2}"/>
              </a:ext>
            </a:extLst>
          </p:cNvPr>
          <p:cNvSpPr>
            <a:spLocks noGrp="1"/>
          </p:cNvSpPr>
          <p:nvPr>
            <p:ph type="title"/>
          </p:nvPr>
        </p:nvSpPr>
        <p:spPr>
          <a:xfrm>
            <a:off x="486582" y="611508"/>
            <a:ext cx="11232667" cy="5163011"/>
          </a:xfrm>
        </p:spPr>
        <p:txBody>
          <a:bodyPr>
            <a:normAutofit fontScale="90000"/>
          </a:bodyPr>
          <a:lstStyle/>
          <a:p>
            <a:br>
              <a:rPr lang="en-US" dirty="0"/>
            </a:br>
            <a:r>
              <a:rPr lang="en-US" sz="3200" dirty="0"/>
              <a:t>The American Tree Farm System is a program of the </a:t>
            </a:r>
            <a:br>
              <a:rPr lang="en-US" sz="3200" dirty="0"/>
            </a:br>
            <a:r>
              <a:rPr lang="en-US" sz="3200" dirty="0"/>
              <a:t>American Forest Foundation</a:t>
            </a:r>
            <a:br>
              <a:rPr lang="en-US" dirty="0"/>
            </a:br>
            <a:br>
              <a:rPr lang="en-US" dirty="0"/>
            </a:br>
            <a:r>
              <a:rPr lang="en-US" sz="2700" dirty="0"/>
              <a:t>ATFS works with family forest landowners to provide:</a:t>
            </a:r>
            <a:br>
              <a:rPr lang="en-US" sz="2700" dirty="0"/>
            </a:br>
            <a:r>
              <a:rPr lang="en-US" sz="2700" dirty="0"/>
              <a:t>-education</a:t>
            </a:r>
            <a:br>
              <a:rPr lang="en-US" sz="2700" dirty="0"/>
            </a:br>
            <a:r>
              <a:rPr lang="en-US" sz="2700" dirty="0"/>
              <a:t>-professional resources</a:t>
            </a:r>
            <a:br>
              <a:rPr lang="en-US" sz="2700" dirty="0"/>
            </a:br>
            <a:r>
              <a:rPr lang="en-US" sz="2700" dirty="0"/>
              <a:t>-certification</a:t>
            </a:r>
            <a:br>
              <a:rPr lang="en-US" sz="2700" dirty="0"/>
            </a:br>
            <a:r>
              <a:rPr lang="en-US" sz="2700" dirty="0"/>
              <a:t>-recognition</a:t>
            </a:r>
            <a:br>
              <a:rPr lang="en-US" sz="2700" dirty="0"/>
            </a:br>
            <a:r>
              <a:rPr lang="en-US" sz="2700" dirty="0"/>
              <a:t>-representation</a:t>
            </a:r>
            <a:br>
              <a:rPr lang="en-US" sz="2700" dirty="0"/>
            </a:br>
            <a:br>
              <a:rPr lang="en-US" sz="2700" dirty="0"/>
            </a:br>
            <a:br>
              <a:rPr lang="en-US" sz="3200" dirty="0"/>
            </a:br>
            <a:endParaRPr lang="en-US" u="sng" dirty="0"/>
          </a:p>
        </p:txBody>
      </p:sp>
      <p:pic>
        <p:nvPicPr>
          <p:cNvPr id="5" name="Picture Placeholder 4">
            <a:extLst>
              <a:ext uri="{FF2B5EF4-FFF2-40B4-BE49-F238E27FC236}">
                <a16:creationId xmlns:a16="http://schemas.microsoft.com/office/drawing/2014/main" id="{3BA0A332-BF56-461C-B296-FF7AE2B2B09D}"/>
              </a:ext>
            </a:extLst>
          </p:cNvPr>
          <p:cNvPicPr>
            <a:picLocks noGrp="1" noChangeAspect="1"/>
          </p:cNvPicPr>
          <p:nvPr>
            <p:ph type="pic" sz="quarter" idx="12"/>
          </p:nvPr>
        </p:nvPicPr>
        <p:blipFill>
          <a:blip r:embed="rId3"/>
          <a:srcRect l="128" r="128"/>
          <a:stretch>
            <a:fillRect/>
          </a:stretch>
        </p:blipFill>
        <p:spPr>
          <a:prstGeom prst="rect">
            <a:avLst/>
          </a:prstGeom>
        </p:spPr>
      </p:pic>
    </p:spTree>
    <p:extLst>
      <p:ext uri="{BB962C8B-B14F-4D97-AF65-F5344CB8AC3E}">
        <p14:creationId xmlns:p14="http://schemas.microsoft.com/office/powerpoint/2010/main" val="15880884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would you do?</a:t>
            </a:r>
          </a:p>
        </p:txBody>
      </p:sp>
      <p:pic>
        <p:nvPicPr>
          <p:cNvPr id="6" name="Picture Placeholder 5">
            <a:extLst>
              <a:ext uri="{FF2B5EF4-FFF2-40B4-BE49-F238E27FC236}">
                <a16:creationId xmlns:a16="http://schemas.microsoft.com/office/drawing/2014/main" id="{EA1610DA-4C49-4EA9-9186-98C769ED0A9A}"/>
              </a:ext>
            </a:extLst>
          </p:cNvPr>
          <p:cNvPicPr>
            <a:picLocks noGrp="1" noChangeAspect="1"/>
          </p:cNvPicPr>
          <p:nvPr>
            <p:ph type="pic" sz="quarter" idx="11"/>
          </p:nvPr>
        </p:nvPicPr>
        <p:blipFill>
          <a:blip r:embed="rId3"/>
          <a:srcRect/>
          <a:stretch>
            <a:fillRect/>
          </a:stretch>
        </p:blipFill>
        <p:spPr>
          <a:prstGeom prst="rect">
            <a:avLst/>
          </a:prstGeom>
        </p:spPr>
      </p:pic>
      <p:sp>
        <p:nvSpPr>
          <p:cNvPr id="8" name="Content Placeholder 7">
            <a:extLst>
              <a:ext uri="{FF2B5EF4-FFF2-40B4-BE49-F238E27FC236}">
                <a16:creationId xmlns:a16="http://schemas.microsoft.com/office/drawing/2014/main" id="{21C5212E-83A4-472F-94F7-22370946E791}"/>
              </a:ext>
            </a:extLst>
          </p:cNvPr>
          <p:cNvSpPr>
            <a:spLocks noGrp="1"/>
          </p:cNvSpPr>
          <p:nvPr>
            <p:ph idx="1"/>
          </p:nvPr>
        </p:nvSpPr>
        <p:spPr/>
        <p:txBody>
          <a:bodyPr/>
          <a:lstStyle/>
          <a:p>
            <a:r>
              <a:rPr lang="en-US" b="1" dirty="0">
                <a:solidFill>
                  <a:srgbClr val="FF0000"/>
                </a:solidFill>
              </a:rPr>
              <a:t>A landowner recently had a prescribed burn on their property.</a:t>
            </a:r>
          </a:p>
          <a:p>
            <a:r>
              <a:rPr lang="en-US" b="1" dirty="0">
                <a:solidFill>
                  <a:srgbClr val="FF0000"/>
                </a:solidFill>
              </a:rPr>
              <a:t>The landowner is not keeping a record of recent herbicide application to control patches of kudzu on the property.</a:t>
            </a:r>
          </a:p>
          <a:p>
            <a:r>
              <a:rPr lang="en-US" b="1" dirty="0">
                <a:solidFill>
                  <a:srgbClr val="FF0000"/>
                </a:solidFill>
              </a:rPr>
              <a:t>The landowner doesn’t know what the state BMP’s are, or if he needs a permit for harvest.</a:t>
            </a:r>
          </a:p>
          <a:p>
            <a:endParaRPr lang="en-US" b="1" dirty="0">
              <a:solidFill>
                <a:srgbClr val="FF0000"/>
              </a:solidFill>
            </a:endParaRPr>
          </a:p>
          <a:p>
            <a:pPr marL="0" indent="0">
              <a:buNone/>
            </a:pPr>
            <a:endParaRPr lang="en-US" dirty="0"/>
          </a:p>
          <a:p>
            <a:endParaRPr lang="en-US" dirty="0"/>
          </a:p>
        </p:txBody>
      </p:sp>
      <p:pic>
        <p:nvPicPr>
          <p:cNvPr id="4" name="Graphic 3" descr="Forest scene outline">
            <a:extLst>
              <a:ext uri="{FF2B5EF4-FFF2-40B4-BE49-F238E27FC236}">
                <a16:creationId xmlns:a16="http://schemas.microsoft.com/office/drawing/2014/main" id="{B5A377EE-C898-4C39-958A-0AC060BBBD0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95556" y="757665"/>
            <a:ext cx="4437035" cy="4437035"/>
          </a:xfrm>
          <a:prstGeom prst="rect">
            <a:avLst/>
          </a:prstGeom>
        </p:spPr>
      </p:pic>
    </p:spTree>
    <p:extLst>
      <p:ext uri="{BB962C8B-B14F-4D97-AF65-F5344CB8AC3E}">
        <p14:creationId xmlns:p14="http://schemas.microsoft.com/office/powerpoint/2010/main" val="13049190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583" y="537210"/>
            <a:ext cx="11246008" cy="1035381"/>
          </a:xfrm>
        </p:spPr>
        <p:txBody>
          <a:bodyPr>
            <a:normAutofit fontScale="90000"/>
          </a:bodyPr>
          <a:lstStyle/>
          <a:p>
            <a:r>
              <a:rPr lang="en-US" dirty="0"/>
              <a:t>Standard 5: </a:t>
            </a:r>
            <a:br>
              <a:rPr lang="en-US" dirty="0"/>
            </a:br>
            <a:r>
              <a:rPr lang="en-US" dirty="0"/>
              <a:t>Fish, Wildlife, Biodiversity &amp; Forest Health</a:t>
            </a:r>
          </a:p>
        </p:txBody>
      </p:sp>
      <p:sp>
        <p:nvSpPr>
          <p:cNvPr id="3" name="Content Placeholder 2"/>
          <p:cNvSpPr>
            <a:spLocks noGrp="1"/>
          </p:cNvSpPr>
          <p:nvPr>
            <p:ph idx="1"/>
          </p:nvPr>
        </p:nvSpPr>
        <p:spPr>
          <a:xfrm>
            <a:off x="486583" y="1742406"/>
            <a:ext cx="6439887" cy="4494951"/>
          </a:xfrm>
        </p:spPr>
        <p:txBody>
          <a:bodyPr/>
          <a:lstStyle/>
          <a:p>
            <a:pPr marL="0" indent="0">
              <a:buNone/>
            </a:pPr>
            <a:r>
              <a:rPr lang="en-US" dirty="0"/>
              <a:t>Forest management activities contribute to the conservation of biodiversity. </a:t>
            </a:r>
          </a:p>
          <a:p>
            <a:pPr marL="0" indent="0">
              <a:buNone/>
            </a:pPr>
            <a:endParaRPr lang="en-US" dirty="0"/>
          </a:p>
          <a:p>
            <a:pPr marL="0" indent="0">
              <a:buNone/>
            </a:pPr>
            <a:r>
              <a:rPr lang="en-US" dirty="0"/>
              <a:t>Performance Measure 5.1</a:t>
            </a:r>
          </a:p>
          <a:p>
            <a:pPr marL="0" indent="0">
              <a:buNone/>
            </a:pPr>
            <a:r>
              <a:rPr lang="en-US" dirty="0"/>
              <a:t>Forest management activities shall protect habitats and communities occupied by threatened or endangered species as required by law.</a:t>
            </a:r>
          </a:p>
          <a:p>
            <a:pPr marL="0" indent="0">
              <a:buNone/>
            </a:pPr>
            <a:endParaRPr lang="en-US" dirty="0"/>
          </a:p>
        </p:txBody>
      </p:sp>
      <p:pic>
        <p:nvPicPr>
          <p:cNvPr id="6" name="Picture Placeholder 5">
            <a:extLst>
              <a:ext uri="{FF2B5EF4-FFF2-40B4-BE49-F238E27FC236}">
                <a16:creationId xmlns:a16="http://schemas.microsoft.com/office/drawing/2014/main" id="{EA1610DA-4C49-4EA9-9186-98C769ED0A9A}"/>
              </a:ext>
            </a:extLst>
          </p:cNvPr>
          <p:cNvPicPr>
            <a:picLocks noGrp="1" noChangeAspect="1"/>
          </p:cNvPicPr>
          <p:nvPr>
            <p:ph type="pic" sz="quarter" idx="11"/>
          </p:nvPr>
        </p:nvPicPr>
        <p:blipFill>
          <a:blip r:embed="rId3"/>
          <a:srcRect/>
          <a:stretch>
            <a:fillRect/>
          </a:stretch>
        </p:blipFill>
        <p:spPr>
          <a:prstGeom prst="rect">
            <a:avLst/>
          </a:prstGeom>
        </p:spPr>
      </p:pic>
      <p:pic>
        <p:nvPicPr>
          <p:cNvPr id="9" name="Picture 8">
            <a:extLst>
              <a:ext uri="{FF2B5EF4-FFF2-40B4-BE49-F238E27FC236}">
                <a16:creationId xmlns:a16="http://schemas.microsoft.com/office/drawing/2014/main" id="{3E8286C3-C17A-42B2-919C-7E6F213D8ED0}"/>
              </a:ext>
            </a:extLst>
          </p:cNvPr>
          <p:cNvPicPr>
            <a:picLocks noChangeAspect="1"/>
          </p:cNvPicPr>
          <p:nvPr/>
        </p:nvPicPr>
        <p:blipFill>
          <a:blip r:embed="rId4"/>
          <a:stretch>
            <a:fillRect/>
          </a:stretch>
        </p:blipFill>
        <p:spPr>
          <a:xfrm>
            <a:off x="8122798" y="2173184"/>
            <a:ext cx="2946116" cy="3074209"/>
          </a:xfrm>
          <a:prstGeom prst="rect">
            <a:avLst/>
          </a:prstGeom>
        </p:spPr>
      </p:pic>
    </p:spTree>
    <p:extLst>
      <p:ext uri="{BB962C8B-B14F-4D97-AF65-F5344CB8AC3E}">
        <p14:creationId xmlns:p14="http://schemas.microsoft.com/office/powerpoint/2010/main" val="5847626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583" y="537210"/>
            <a:ext cx="11246008" cy="1035381"/>
          </a:xfrm>
        </p:spPr>
        <p:txBody>
          <a:bodyPr>
            <a:normAutofit fontScale="90000"/>
          </a:bodyPr>
          <a:lstStyle/>
          <a:p>
            <a:r>
              <a:rPr lang="en-US" dirty="0"/>
              <a:t>Standard 5: </a:t>
            </a:r>
            <a:br>
              <a:rPr lang="en-US" dirty="0"/>
            </a:br>
            <a:r>
              <a:rPr lang="en-US" dirty="0"/>
              <a:t>Fish, Wildlife, Biodiversity &amp; Forest Health</a:t>
            </a:r>
          </a:p>
        </p:txBody>
      </p:sp>
      <p:sp>
        <p:nvSpPr>
          <p:cNvPr id="3" name="Content Placeholder 2"/>
          <p:cNvSpPr>
            <a:spLocks noGrp="1"/>
          </p:cNvSpPr>
          <p:nvPr>
            <p:ph idx="1"/>
          </p:nvPr>
        </p:nvSpPr>
        <p:spPr>
          <a:xfrm>
            <a:off x="486583" y="1742406"/>
            <a:ext cx="6439887" cy="4494951"/>
          </a:xfrm>
        </p:spPr>
        <p:txBody>
          <a:bodyPr/>
          <a:lstStyle/>
          <a:p>
            <a:pPr marL="0" indent="0">
              <a:buNone/>
            </a:pPr>
            <a:r>
              <a:rPr lang="en-US" b="1" dirty="0">
                <a:solidFill>
                  <a:srgbClr val="FF0000"/>
                </a:solidFill>
              </a:rPr>
              <a:t>Insert state specific information here for T&amp;E species, including:</a:t>
            </a:r>
          </a:p>
          <a:p>
            <a:pPr marL="0" indent="0">
              <a:buNone/>
            </a:pPr>
            <a:r>
              <a:rPr lang="en-US" b="1" dirty="0">
                <a:solidFill>
                  <a:srgbClr val="FF0000"/>
                </a:solidFill>
              </a:rPr>
              <a:t>Websites or other resources a landowner or forester may consult to determine the presence/absence of T&amp;E species</a:t>
            </a:r>
          </a:p>
          <a:p>
            <a:pPr marL="0" indent="0">
              <a:buNone/>
            </a:pPr>
            <a:endParaRPr lang="en-US" dirty="0"/>
          </a:p>
        </p:txBody>
      </p:sp>
      <p:pic>
        <p:nvPicPr>
          <p:cNvPr id="6" name="Picture Placeholder 5">
            <a:extLst>
              <a:ext uri="{FF2B5EF4-FFF2-40B4-BE49-F238E27FC236}">
                <a16:creationId xmlns:a16="http://schemas.microsoft.com/office/drawing/2014/main" id="{EA1610DA-4C49-4EA9-9186-98C769ED0A9A}"/>
              </a:ext>
            </a:extLst>
          </p:cNvPr>
          <p:cNvPicPr>
            <a:picLocks noGrp="1" noChangeAspect="1"/>
          </p:cNvPicPr>
          <p:nvPr>
            <p:ph type="pic" sz="quarter" idx="11"/>
          </p:nvPr>
        </p:nvPicPr>
        <p:blipFill>
          <a:blip r:embed="rId3"/>
          <a:srcRect/>
          <a:stretch>
            <a:fillRect/>
          </a:stretch>
        </p:blipFill>
        <p:spPr>
          <a:prstGeom prst="rect">
            <a:avLst/>
          </a:prstGeom>
        </p:spPr>
      </p:pic>
    </p:spTree>
    <p:extLst>
      <p:ext uri="{BB962C8B-B14F-4D97-AF65-F5344CB8AC3E}">
        <p14:creationId xmlns:p14="http://schemas.microsoft.com/office/powerpoint/2010/main" val="28287383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583" y="537210"/>
            <a:ext cx="11246008" cy="1035381"/>
          </a:xfrm>
        </p:spPr>
        <p:txBody>
          <a:bodyPr>
            <a:normAutofit fontScale="90000"/>
          </a:bodyPr>
          <a:lstStyle/>
          <a:p>
            <a:r>
              <a:rPr lang="en-US" dirty="0"/>
              <a:t>Standard 5: Implementation</a:t>
            </a:r>
            <a:br>
              <a:rPr lang="en-US" dirty="0"/>
            </a:br>
            <a:r>
              <a:rPr lang="en-US" dirty="0"/>
              <a:t>Fish, Wildlife, Biodiversity &amp; Forest Health</a:t>
            </a:r>
            <a:br>
              <a:rPr lang="en-US" dirty="0"/>
            </a:br>
            <a:endParaRPr lang="en-US" dirty="0"/>
          </a:p>
        </p:txBody>
      </p:sp>
      <p:sp>
        <p:nvSpPr>
          <p:cNvPr id="3" name="Content Placeholder 2"/>
          <p:cNvSpPr>
            <a:spLocks noGrp="1"/>
          </p:cNvSpPr>
          <p:nvPr>
            <p:ph idx="1"/>
          </p:nvPr>
        </p:nvSpPr>
        <p:spPr/>
        <p:txBody>
          <a:bodyPr>
            <a:normAutofit lnSpcReduction="10000"/>
          </a:bodyPr>
          <a:lstStyle/>
          <a:p>
            <a:endParaRPr lang="en-US" dirty="0"/>
          </a:p>
          <a:p>
            <a:r>
              <a:rPr lang="en-US" dirty="0"/>
              <a:t>Are threatened/endangered species on the property?</a:t>
            </a:r>
          </a:p>
          <a:p>
            <a:r>
              <a:rPr lang="en-US" dirty="0"/>
              <a:t>What resources were consulted to determine the presence/absence of threatened and endangered species?</a:t>
            </a:r>
          </a:p>
          <a:p>
            <a:r>
              <a:rPr lang="en-US" dirty="0"/>
              <a:t>When were they last referenced?</a:t>
            </a:r>
          </a:p>
          <a:p>
            <a:r>
              <a:rPr lang="en-US" dirty="0"/>
              <a:t>Appropriate resources include:</a:t>
            </a:r>
          </a:p>
          <a:p>
            <a:pPr lvl="2"/>
            <a:r>
              <a:rPr lang="en-US" dirty="0"/>
              <a:t>Qualified Natural Resource Professional</a:t>
            </a:r>
          </a:p>
          <a:p>
            <a:pPr lvl="2"/>
            <a:r>
              <a:rPr lang="en-US" dirty="0"/>
              <a:t>US Fish and Wildlife Service</a:t>
            </a:r>
          </a:p>
          <a:p>
            <a:pPr lvl="2"/>
            <a:r>
              <a:rPr lang="en-US" dirty="0"/>
              <a:t>State agency</a:t>
            </a:r>
          </a:p>
          <a:p>
            <a:endParaRPr lang="en-US" dirty="0"/>
          </a:p>
          <a:p>
            <a:endParaRPr lang="en-US" dirty="0"/>
          </a:p>
        </p:txBody>
      </p:sp>
      <p:pic>
        <p:nvPicPr>
          <p:cNvPr id="5" name="Picture Placeholder 4">
            <a:extLst>
              <a:ext uri="{FF2B5EF4-FFF2-40B4-BE49-F238E27FC236}">
                <a16:creationId xmlns:a16="http://schemas.microsoft.com/office/drawing/2014/main" id="{61027BDF-7063-49B0-A728-6AB5B2391CC8}"/>
              </a:ext>
            </a:extLst>
          </p:cNvPr>
          <p:cNvPicPr>
            <a:picLocks noGrp="1" noChangeAspect="1"/>
          </p:cNvPicPr>
          <p:nvPr>
            <p:ph type="pic" sz="quarter" idx="10"/>
          </p:nvPr>
        </p:nvPicPr>
        <p:blipFill>
          <a:blip r:embed="rId3"/>
          <a:srcRect l="301" r="301"/>
          <a:stretch>
            <a:fillRect/>
          </a:stretch>
        </p:blipFill>
        <p:spPr>
          <a:prstGeom prst="rect">
            <a:avLst/>
          </a:prstGeom>
        </p:spPr>
      </p:pic>
      <p:pic>
        <p:nvPicPr>
          <p:cNvPr id="6" name="Picture Placeholder 5">
            <a:extLst>
              <a:ext uri="{FF2B5EF4-FFF2-40B4-BE49-F238E27FC236}">
                <a16:creationId xmlns:a16="http://schemas.microsoft.com/office/drawing/2014/main" id="{EA1610DA-4C49-4EA9-9186-98C769ED0A9A}"/>
              </a:ext>
            </a:extLst>
          </p:cNvPr>
          <p:cNvPicPr>
            <a:picLocks noGrp="1" noChangeAspect="1"/>
          </p:cNvPicPr>
          <p:nvPr>
            <p:ph type="pic" sz="quarter" idx="11"/>
          </p:nvPr>
        </p:nvPicPr>
        <p:blipFill>
          <a:blip r:embed="rId4"/>
          <a:srcRect/>
          <a:stretch>
            <a:fillRect/>
          </a:stretch>
        </p:blipFill>
        <p:spPr>
          <a:prstGeom prst="rect">
            <a:avLst/>
          </a:prstGeom>
        </p:spPr>
      </p:pic>
    </p:spTree>
    <p:extLst>
      <p:ext uri="{BB962C8B-B14F-4D97-AF65-F5344CB8AC3E}">
        <p14:creationId xmlns:p14="http://schemas.microsoft.com/office/powerpoint/2010/main" val="29763899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583" y="537210"/>
            <a:ext cx="11246008" cy="1035381"/>
          </a:xfrm>
        </p:spPr>
        <p:txBody>
          <a:bodyPr>
            <a:normAutofit fontScale="90000"/>
          </a:bodyPr>
          <a:lstStyle/>
          <a:p>
            <a:r>
              <a:rPr lang="en-US" dirty="0"/>
              <a:t>Standard 5: </a:t>
            </a:r>
            <a:br>
              <a:rPr lang="en-US" dirty="0"/>
            </a:br>
            <a:r>
              <a:rPr lang="en-US" dirty="0"/>
              <a:t>Fish, Wildlife, Biodiversity &amp; Forest Health</a:t>
            </a:r>
          </a:p>
        </p:txBody>
      </p:sp>
      <p:sp>
        <p:nvSpPr>
          <p:cNvPr id="3" name="Content Placeholder 2"/>
          <p:cNvSpPr>
            <a:spLocks noGrp="1"/>
          </p:cNvSpPr>
          <p:nvPr>
            <p:ph idx="1"/>
          </p:nvPr>
        </p:nvSpPr>
        <p:spPr>
          <a:xfrm>
            <a:off x="486583" y="1742406"/>
            <a:ext cx="6439887" cy="4494951"/>
          </a:xfrm>
        </p:spPr>
        <p:txBody>
          <a:bodyPr/>
          <a:lstStyle/>
          <a:p>
            <a:pPr marL="0" indent="0">
              <a:buNone/>
            </a:pPr>
            <a:r>
              <a:rPr lang="en-US" dirty="0">
                <a:solidFill>
                  <a:schemeClr val="bg1">
                    <a:lumMod val="50000"/>
                  </a:schemeClr>
                </a:solidFill>
              </a:rPr>
              <a:t>Forest management activities contribute to the conservation of biodiversity. </a:t>
            </a:r>
          </a:p>
          <a:p>
            <a:pPr marL="0" indent="0">
              <a:buNone/>
            </a:pPr>
            <a:endParaRPr lang="en-US" dirty="0"/>
          </a:p>
          <a:p>
            <a:pPr marL="0" indent="0">
              <a:buNone/>
            </a:pPr>
            <a:r>
              <a:rPr lang="en-US" dirty="0"/>
              <a:t>Performance Measure 5.2</a:t>
            </a:r>
          </a:p>
          <a:p>
            <a:pPr marL="0" indent="0">
              <a:buNone/>
            </a:pPr>
            <a:r>
              <a:rPr lang="en-US" dirty="0"/>
              <a:t>Landowner should address the desired species and/or desired forest communities when conducting forest management activities, if consistent with landowner’s objectives.</a:t>
            </a:r>
          </a:p>
          <a:p>
            <a:pPr marL="0" indent="0">
              <a:buNone/>
            </a:pPr>
            <a:endParaRPr lang="en-US" dirty="0"/>
          </a:p>
        </p:txBody>
      </p:sp>
      <p:pic>
        <p:nvPicPr>
          <p:cNvPr id="6" name="Picture Placeholder 5">
            <a:extLst>
              <a:ext uri="{FF2B5EF4-FFF2-40B4-BE49-F238E27FC236}">
                <a16:creationId xmlns:a16="http://schemas.microsoft.com/office/drawing/2014/main" id="{EA1610DA-4C49-4EA9-9186-98C769ED0A9A}"/>
              </a:ext>
            </a:extLst>
          </p:cNvPr>
          <p:cNvPicPr>
            <a:picLocks noGrp="1" noChangeAspect="1"/>
          </p:cNvPicPr>
          <p:nvPr>
            <p:ph type="pic" sz="quarter" idx="11"/>
          </p:nvPr>
        </p:nvPicPr>
        <p:blipFill>
          <a:blip r:embed="rId3"/>
          <a:srcRect/>
          <a:stretch>
            <a:fillRect/>
          </a:stretch>
        </p:blipFill>
        <p:spPr>
          <a:prstGeom prst="rect">
            <a:avLst/>
          </a:prstGeom>
        </p:spPr>
      </p:pic>
      <p:pic>
        <p:nvPicPr>
          <p:cNvPr id="5" name="Graphic 4" descr="Forest scene with solid fill">
            <a:extLst>
              <a:ext uri="{FF2B5EF4-FFF2-40B4-BE49-F238E27FC236}">
                <a16:creationId xmlns:a16="http://schemas.microsoft.com/office/drawing/2014/main" id="{71CF3CE1-3BDE-420B-84A2-3BE6FB23FB8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50327" y="1983179"/>
            <a:ext cx="3516239" cy="3516239"/>
          </a:xfrm>
          <a:prstGeom prst="rect">
            <a:avLst/>
          </a:prstGeom>
        </p:spPr>
      </p:pic>
    </p:spTree>
    <p:extLst>
      <p:ext uri="{BB962C8B-B14F-4D97-AF65-F5344CB8AC3E}">
        <p14:creationId xmlns:p14="http://schemas.microsoft.com/office/powerpoint/2010/main" val="32685364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583" y="537210"/>
            <a:ext cx="11246008" cy="1035381"/>
          </a:xfrm>
        </p:spPr>
        <p:txBody>
          <a:bodyPr>
            <a:normAutofit fontScale="90000"/>
          </a:bodyPr>
          <a:lstStyle/>
          <a:p>
            <a:r>
              <a:rPr lang="en-US" dirty="0"/>
              <a:t>Standard 5: Implementation</a:t>
            </a:r>
            <a:br>
              <a:rPr lang="en-US" dirty="0"/>
            </a:br>
            <a:r>
              <a:rPr lang="en-US" dirty="0"/>
              <a:t>Fish, Wildlife, Biodiversity &amp; Forest Health</a:t>
            </a:r>
            <a:br>
              <a:rPr lang="en-US" dirty="0"/>
            </a:br>
            <a:endParaRPr lang="en-US" dirty="0"/>
          </a:p>
        </p:txBody>
      </p:sp>
      <p:sp>
        <p:nvSpPr>
          <p:cNvPr id="3" name="Content Placeholder 2"/>
          <p:cNvSpPr>
            <a:spLocks noGrp="1"/>
          </p:cNvSpPr>
          <p:nvPr>
            <p:ph idx="1"/>
          </p:nvPr>
        </p:nvSpPr>
        <p:spPr/>
        <p:txBody>
          <a:bodyPr>
            <a:normAutofit/>
          </a:bodyPr>
          <a:lstStyle/>
          <a:p>
            <a:endParaRPr lang="en-US" dirty="0"/>
          </a:p>
          <a:p>
            <a:r>
              <a:rPr lang="en-US" dirty="0"/>
              <a:t>Has the landowner identified objectives related to desired species and/or forest communities?</a:t>
            </a:r>
          </a:p>
          <a:p>
            <a:r>
              <a:rPr lang="en-US" dirty="0"/>
              <a:t>If so, which species/forest community?</a:t>
            </a:r>
          </a:p>
          <a:p>
            <a:r>
              <a:rPr lang="en-US" dirty="0"/>
              <a:t>What actions is the landowner taking towards this effort?</a:t>
            </a:r>
          </a:p>
          <a:p>
            <a:endParaRPr lang="en-US" dirty="0"/>
          </a:p>
          <a:p>
            <a:endParaRPr lang="en-US" dirty="0"/>
          </a:p>
        </p:txBody>
      </p:sp>
      <p:pic>
        <p:nvPicPr>
          <p:cNvPr id="5" name="Picture Placeholder 4">
            <a:extLst>
              <a:ext uri="{FF2B5EF4-FFF2-40B4-BE49-F238E27FC236}">
                <a16:creationId xmlns:a16="http://schemas.microsoft.com/office/drawing/2014/main" id="{61027BDF-7063-49B0-A728-6AB5B2391CC8}"/>
              </a:ext>
            </a:extLst>
          </p:cNvPr>
          <p:cNvPicPr>
            <a:picLocks noGrp="1" noChangeAspect="1"/>
          </p:cNvPicPr>
          <p:nvPr>
            <p:ph type="pic" sz="quarter" idx="10"/>
          </p:nvPr>
        </p:nvPicPr>
        <p:blipFill>
          <a:blip r:embed="rId3"/>
          <a:srcRect l="301" r="301"/>
          <a:stretch>
            <a:fillRect/>
          </a:stretch>
        </p:blipFill>
        <p:spPr>
          <a:prstGeom prst="rect">
            <a:avLst/>
          </a:prstGeom>
        </p:spPr>
      </p:pic>
      <p:pic>
        <p:nvPicPr>
          <p:cNvPr id="6" name="Picture Placeholder 5">
            <a:extLst>
              <a:ext uri="{FF2B5EF4-FFF2-40B4-BE49-F238E27FC236}">
                <a16:creationId xmlns:a16="http://schemas.microsoft.com/office/drawing/2014/main" id="{EA1610DA-4C49-4EA9-9186-98C769ED0A9A}"/>
              </a:ext>
            </a:extLst>
          </p:cNvPr>
          <p:cNvPicPr>
            <a:picLocks noGrp="1" noChangeAspect="1"/>
          </p:cNvPicPr>
          <p:nvPr>
            <p:ph type="pic" sz="quarter" idx="11"/>
          </p:nvPr>
        </p:nvPicPr>
        <p:blipFill>
          <a:blip r:embed="rId4"/>
          <a:srcRect/>
          <a:stretch>
            <a:fillRect/>
          </a:stretch>
        </p:blipFill>
        <p:spPr>
          <a:prstGeom prst="rect">
            <a:avLst/>
          </a:prstGeom>
        </p:spPr>
      </p:pic>
    </p:spTree>
    <p:extLst>
      <p:ext uri="{BB962C8B-B14F-4D97-AF65-F5344CB8AC3E}">
        <p14:creationId xmlns:p14="http://schemas.microsoft.com/office/powerpoint/2010/main" val="11113293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583" y="537210"/>
            <a:ext cx="11246008" cy="1035381"/>
          </a:xfrm>
        </p:spPr>
        <p:txBody>
          <a:bodyPr>
            <a:normAutofit fontScale="90000"/>
          </a:bodyPr>
          <a:lstStyle/>
          <a:p>
            <a:r>
              <a:rPr lang="en-US" dirty="0"/>
              <a:t>Standard 5: </a:t>
            </a:r>
            <a:br>
              <a:rPr lang="en-US" dirty="0"/>
            </a:br>
            <a:r>
              <a:rPr lang="en-US" dirty="0"/>
              <a:t>Fish, Wildlife, Biodiversity &amp; Forest Health</a:t>
            </a:r>
          </a:p>
        </p:txBody>
      </p:sp>
      <p:sp>
        <p:nvSpPr>
          <p:cNvPr id="3" name="Content Placeholder 2"/>
          <p:cNvSpPr>
            <a:spLocks noGrp="1"/>
          </p:cNvSpPr>
          <p:nvPr>
            <p:ph idx="1"/>
          </p:nvPr>
        </p:nvSpPr>
        <p:spPr>
          <a:xfrm>
            <a:off x="486583" y="1742406"/>
            <a:ext cx="6439887" cy="4494951"/>
          </a:xfrm>
        </p:spPr>
        <p:txBody>
          <a:bodyPr/>
          <a:lstStyle/>
          <a:p>
            <a:pPr marL="0" indent="0">
              <a:buNone/>
            </a:pPr>
            <a:r>
              <a:rPr lang="en-US" dirty="0">
                <a:solidFill>
                  <a:schemeClr val="bg1">
                    <a:lumMod val="50000"/>
                  </a:schemeClr>
                </a:solidFill>
              </a:rPr>
              <a:t>Forest management activities contribute to the conservation of biodiversity. </a:t>
            </a:r>
          </a:p>
          <a:p>
            <a:pPr marL="0" indent="0">
              <a:buNone/>
            </a:pPr>
            <a:endParaRPr lang="en-US" dirty="0"/>
          </a:p>
          <a:p>
            <a:pPr marL="0" indent="0">
              <a:buNone/>
            </a:pPr>
            <a:r>
              <a:rPr lang="en-US" dirty="0"/>
              <a:t>Performance Measure 5.3</a:t>
            </a:r>
          </a:p>
          <a:p>
            <a:pPr marL="0" indent="0">
              <a:buNone/>
            </a:pPr>
            <a:r>
              <a:rPr lang="en-US" dirty="0"/>
              <a:t>Landowner should make practical efforts to promote forest health.</a:t>
            </a:r>
          </a:p>
          <a:p>
            <a:pPr marL="0" indent="0">
              <a:buNone/>
            </a:pPr>
            <a:endParaRPr lang="en-US" dirty="0"/>
          </a:p>
        </p:txBody>
      </p:sp>
      <p:pic>
        <p:nvPicPr>
          <p:cNvPr id="6" name="Picture Placeholder 5">
            <a:extLst>
              <a:ext uri="{FF2B5EF4-FFF2-40B4-BE49-F238E27FC236}">
                <a16:creationId xmlns:a16="http://schemas.microsoft.com/office/drawing/2014/main" id="{EA1610DA-4C49-4EA9-9186-98C769ED0A9A}"/>
              </a:ext>
            </a:extLst>
          </p:cNvPr>
          <p:cNvPicPr>
            <a:picLocks noGrp="1" noChangeAspect="1"/>
          </p:cNvPicPr>
          <p:nvPr>
            <p:ph type="pic" sz="quarter" idx="11"/>
          </p:nvPr>
        </p:nvPicPr>
        <p:blipFill>
          <a:blip r:embed="rId3"/>
          <a:srcRect/>
          <a:stretch>
            <a:fillRect/>
          </a:stretch>
        </p:blipFill>
        <p:spPr>
          <a:prstGeom prst="rect">
            <a:avLst/>
          </a:prstGeom>
        </p:spPr>
      </p:pic>
      <p:pic>
        <p:nvPicPr>
          <p:cNvPr id="7" name="Graphic 6" descr="Withering Tree outline">
            <a:extLst>
              <a:ext uri="{FF2B5EF4-FFF2-40B4-BE49-F238E27FC236}">
                <a16:creationId xmlns:a16="http://schemas.microsoft.com/office/drawing/2014/main" id="{A2BD6A93-0BE3-473F-8EE2-56E85956219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40314" y="2045524"/>
            <a:ext cx="2969992" cy="2969992"/>
          </a:xfrm>
          <a:prstGeom prst="rect">
            <a:avLst/>
          </a:prstGeom>
        </p:spPr>
      </p:pic>
    </p:spTree>
    <p:extLst>
      <p:ext uri="{BB962C8B-B14F-4D97-AF65-F5344CB8AC3E}">
        <p14:creationId xmlns:p14="http://schemas.microsoft.com/office/powerpoint/2010/main" val="20086662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583" y="537210"/>
            <a:ext cx="11246008" cy="1035381"/>
          </a:xfrm>
        </p:spPr>
        <p:txBody>
          <a:bodyPr>
            <a:normAutofit fontScale="90000"/>
          </a:bodyPr>
          <a:lstStyle/>
          <a:p>
            <a:r>
              <a:rPr lang="en-US" dirty="0"/>
              <a:t>Standard 5: Implementation</a:t>
            </a:r>
            <a:br>
              <a:rPr lang="en-US" dirty="0"/>
            </a:br>
            <a:r>
              <a:rPr lang="en-US" dirty="0"/>
              <a:t>Fish, Wildlife, Biodiversity &amp; Forest Health</a:t>
            </a:r>
            <a:br>
              <a:rPr lang="en-US" dirty="0"/>
            </a:br>
            <a:endParaRPr lang="en-US" dirty="0"/>
          </a:p>
        </p:txBody>
      </p:sp>
      <p:sp>
        <p:nvSpPr>
          <p:cNvPr id="3" name="Content Placeholder 2"/>
          <p:cNvSpPr>
            <a:spLocks noGrp="1"/>
          </p:cNvSpPr>
          <p:nvPr>
            <p:ph idx="1"/>
          </p:nvPr>
        </p:nvSpPr>
        <p:spPr/>
        <p:txBody>
          <a:bodyPr>
            <a:normAutofit/>
          </a:bodyPr>
          <a:lstStyle/>
          <a:p>
            <a:endParaRPr lang="en-US" dirty="0"/>
          </a:p>
          <a:p>
            <a:r>
              <a:rPr lang="en-US" dirty="0"/>
              <a:t>What actions does the landowner take to monitor and promote forest health?</a:t>
            </a:r>
          </a:p>
          <a:p>
            <a:r>
              <a:rPr lang="en-US" dirty="0"/>
              <a:t>Which forest health issues are relevant to the property?</a:t>
            </a:r>
          </a:p>
          <a:p>
            <a:endParaRPr lang="en-US" dirty="0"/>
          </a:p>
          <a:p>
            <a:endParaRPr lang="en-US" dirty="0"/>
          </a:p>
        </p:txBody>
      </p:sp>
      <p:pic>
        <p:nvPicPr>
          <p:cNvPr id="5" name="Picture Placeholder 4">
            <a:extLst>
              <a:ext uri="{FF2B5EF4-FFF2-40B4-BE49-F238E27FC236}">
                <a16:creationId xmlns:a16="http://schemas.microsoft.com/office/drawing/2014/main" id="{61027BDF-7063-49B0-A728-6AB5B2391CC8}"/>
              </a:ext>
            </a:extLst>
          </p:cNvPr>
          <p:cNvPicPr>
            <a:picLocks noGrp="1" noChangeAspect="1"/>
          </p:cNvPicPr>
          <p:nvPr>
            <p:ph type="pic" sz="quarter" idx="10"/>
          </p:nvPr>
        </p:nvPicPr>
        <p:blipFill>
          <a:blip r:embed="rId3"/>
          <a:srcRect l="301" r="301"/>
          <a:stretch>
            <a:fillRect/>
          </a:stretch>
        </p:blipFill>
        <p:spPr>
          <a:prstGeom prst="rect">
            <a:avLst/>
          </a:prstGeom>
        </p:spPr>
      </p:pic>
      <p:pic>
        <p:nvPicPr>
          <p:cNvPr id="6" name="Picture Placeholder 5">
            <a:extLst>
              <a:ext uri="{FF2B5EF4-FFF2-40B4-BE49-F238E27FC236}">
                <a16:creationId xmlns:a16="http://schemas.microsoft.com/office/drawing/2014/main" id="{EA1610DA-4C49-4EA9-9186-98C769ED0A9A}"/>
              </a:ext>
            </a:extLst>
          </p:cNvPr>
          <p:cNvPicPr>
            <a:picLocks noGrp="1" noChangeAspect="1"/>
          </p:cNvPicPr>
          <p:nvPr>
            <p:ph type="pic" sz="quarter" idx="11"/>
          </p:nvPr>
        </p:nvPicPr>
        <p:blipFill>
          <a:blip r:embed="rId4"/>
          <a:srcRect/>
          <a:stretch>
            <a:fillRect/>
          </a:stretch>
        </p:blipFill>
        <p:spPr>
          <a:prstGeom prst="rect">
            <a:avLst/>
          </a:prstGeom>
        </p:spPr>
      </p:pic>
    </p:spTree>
    <p:extLst>
      <p:ext uri="{BB962C8B-B14F-4D97-AF65-F5344CB8AC3E}">
        <p14:creationId xmlns:p14="http://schemas.microsoft.com/office/powerpoint/2010/main" val="36338689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583" y="537210"/>
            <a:ext cx="11246008" cy="1035381"/>
          </a:xfrm>
        </p:spPr>
        <p:txBody>
          <a:bodyPr>
            <a:normAutofit fontScale="90000"/>
          </a:bodyPr>
          <a:lstStyle/>
          <a:p>
            <a:r>
              <a:rPr lang="en-US" dirty="0"/>
              <a:t>Standard 5: </a:t>
            </a:r>
            <a:br>
              <a:rPr lang="en-US" dirty="0"/>
            </a:br>
            <a:r>
              <a:rPr lang="en-US" dirty="0"/>
              <a:t>Fish, Wildlife, Biodiversity &amp; Forest Health</a:t>
            </a:r>
          </a:p>
        </p:txBody>
      </p:sp>
      <p:pic>
        <p:nvPicPr>
          <p:cNvPr id="6" name="Picture Placeholder 5">
            <a:extLst>
              <a:ext uri="{FF2B5EF4-FFF2-40B4-BE49-F238E27FC236}">
                <a16:creationId xmlns:a16="http://schemas.microsoft.com/office/drawing/2014/main" id="{EA1610DA-4C49-4EA9-9186-98C769ED0A9A}"/>
              </a:ext>
            </a:extLst>
          </p:cNvPr>
          <p:cNvPicPr>
            <a:picLocks noGrp="1" noChangeAspect="1"/>
          </p:cNvPicPr>
          <p:nvPr>
            <p:ph type="pic" sz="quarter" idx="11"/>
          </p:nvPr>
        </p:nvPicPr>
        <p:blipFill>
          <a:blip r:embed="rId3"/>
          <a:srcRect/>
          <a:stretch>
            <a:fillRect/>
          </a:stretch>
        </p:blipFill>
        <p:spPr>
          <a:prstGeom prst="rect">
            <a:avLst/>
          </a:prstGeom>
        </p:spPr>
      </p:pic>
      <p:pic>
        <p:nvPicPr>
          <p:cNvPr id="9" name="Graphic 8" descr="Topography Map outline">
            <a:extLst>
              <a:ext uri="{FF2B5EF4-FFF2-40B4-BE49-F238E27FC236}">
                <a16:creationId xmlns:a16="http://schemas.microsoft.com/office/drawing/2014/main" id="{72A03CD3-31AC-4D11-92C7-181ABE4EE5D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75120" y="1742406"/>
            <a:ext cx="3843945" cy="3843945"/>
          </a:xfrm>
          <a:prstGeom prst="rect">
            <a:avLst/>
          </a:prstGeom>
        </p:spPr>
      </p:pic>
      <p:sp>
        <p:nvSpPr>
          <p:cNvPr id="8" name="Content Placeholder 2">
            <a:extLst>
              <a:ext uri="{FF2B5EF4-FFF2-40B4-BE49-F238E27FC236}">
                <a16:creationId xmlns:a16="http://schemas.microsoft.com/office/drawing/2014/main" id="{786B5AD1-23AB-68DD-91D8-E2D58355E69E}"/>
              </a:ext>
            </a:extLst>
          </p:cNvPr>
          <p:cNvSpPr txBox="1">
            <a:spLocks/>
          </p:cNvSpPr>
          <p:nvPr/>
        </p:nvSpPr>
        <p:spPr>
          <a:xfrm>
            <a:off x="489458" y="1860301"/>
            <a:ext cx="6037321" cy="406363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bg1">
                    <a:lumMod val="50000"/>
                  </a:schemeClr>
                </a:solidFill>
              </a:rPr>
              <a:t>Forest management activities contribute to the conservation of biodiversity.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Performance Measure 5.4</a:t>
            </a:r>
          </a:p>
          <a:p>
            <a:pPr marL="0" indent="0">
              <a:buFont typeface="Arial" panose="020B0604020202020204" pitchFamily="34" charset="0"/>
              <a:buNone/>
            </a:pPr>
            <a:r>
              <a:rPr lang="en-US" dirty="0"/>
              <a:t>Where present, forest management activities should maintain or enhance forests of recognized importance.</a:t>
            </a:r>
            <a:endParaRPr lang="en-US" dirty="0">
              <a:cs typeface="Calibri"/>
            </a:endParaRPr>
          </a:p>
        </p:txBody>
      </p:sp>
    </p:spTree>
    <p:extLst>
      <p:ext uri="{BB962C8B-B14F-4D97-AF65-F5344CB8AC3E}">
        <p14:creationId xmlns:p14="http://schemas.microsoft.com/office/powerpoint/2010/main" val="23348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583" y="537210"/>
            <a:ext cx="11246008" cy="1035381"/>
          </a:xfrm>
        </p:spPr>
        <p:txBody>
          <a:bodyPr>
            <a:normAutofit fontScale="90000"/>
          </a:bodyPr>
          <a:lstStyle/>
          <a:p>
            <a:r>
              <a:rPr lang="en-US" dirty="0"/>
              <a:t>Standard 5: </a:t>
            </a:r>
            <a:br>
              <a:rPr lang="en-US" dirty="0"/>
            </a:br>
            <a:r>
              <a:rPr lang="en-US" dirty="0"/>
              <a:t>Fish, Wildlife, Biodiversity &amp; Forest Health</a:t>
            </a:r>
          </a:p>
        </p:txBody>
      </p:sp>
      <p:sp>
        <p:nvSpPr>
          <p:cNvPr id="3" name="Content Placeholder 2"/>
          <p:cNvSpPr>
            <a:spLocks noGrp="1"/>
          </p:cNvSpPr>
          <p:nvPr>
            <p:ph idx="1"/>
          </p:nvPr>
        </p:nvSpPr>
        <p:spPr>
          <a:xfrm>
            <a:off x="486583" y="1742406"/>
            <a:ext cx="6439887" cy="4494951"/>
          </a:xfrm>
        </p:spPr>
        <p:txBody>
          <a:bodyPr/>
          <a:lstStyle/>
          <a:p>
            <a:pPr marL="0" indent="0">
              <a:buNone/>
            </a:pPr>
            <a:r>
              <a:rPr lang="en-US" b="1" dirty="0">
                <a:solidFill>
                  <a:srgbClr val="FF0000"/>
                </a:solidFill>
              </a:rPr>
              <a:t>List state resources for determining presence/absence FORI. </a:t>
            </a:r>
          </a:p>
          <a:p>
            <a:pPr marL="0" indent="0">
              <a:buNone/>
            </a:pPr>
            <a:r>
              <a:rPr lang="en-US" b="1" dirty="0">
                <a:solidFill>
                  <a:srgbClr val="FF0000"/>
                </a:solidFill>
              </a:rPr>
              <a:t>If no FORI are designated for your state, address that here as well.</a:t>
            </a:r>
          </a:p>
          <a:p>
            <a:pPr marL="0" indent="0">
              <a:buNone/>
            </a:pPr>
            <a:endParaRPr lang="en-US" dirty="0"/>
          </a:p>
        </p:txBody>
      </p:sp>
      <p:pic>
        <p:nvPicPr>
          <p:cNvPr id="6" name="Picture Placeholder 5">
            <a:extLst>
              <a:ext uri="{FF2B5EF4-FFF2-40B4-BE49-F238E27FC236}">
                <a16:creationId xmlns:a16="http://schemas.microsoft.com/office/drawing/2014/main" id="{EA1610DA-4C49-4EA9-9186-98C769ED0A9A}"/>
              </a:ext>
            </a:extLst>
          </p:cNvPr>
          <p:cNvPicPr>
            <a:picLocks noGrp="1" noChangeAspect="1"/>
          </p:cNvPicPr>
          <p:nvPr>
            <p:ph type="pic" sz="quarter" idx="11"/>
          </p:nvPr>
        </p:nvPicPr>
        <p:blipFill>
          <a:blip r:embed="rId3"/>
          <a:srcRect/>
          <a:stretch>
            <a:fillRect/>
          </a:stretch>
        </p:blipFill>
        <p:spPr>
          <a:prstGeom prst="rect">
            <a:avLst/>
          </a:prstGeom>
        </p:spPr>
      </p:pic>
    </p:spTree>
    <p:extLst>
      <p:ext uri="{BB962C8B-B14F-4D97-AF65-F5344CB8AC3E}">
        <p14:creationId xmlns:p14="http://schemas.microsoft.com/office/powerpoint/2010/main" val="36488007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history of ATFS</a:t>
            </a:r>
          </a:p>
        </p:txBody>
      </p:sp>
      <p:sp>
        <p:nvSpPr>
          <p:cNvPr id="3" name="Content Placeholder 2"/>
          <p:cNvSpPr>
            <a:spLocks noGrp="1"/>
          </p:cNvSpPr>
          <p:nvPr>
            <p:ph idx="1"/>
          </p:nvPr>
        </p:nvSpPr>
        <p:spPr>
          <a:xfrm>
            <a:off x="267508" y="1765991"/>
            <a:ext cx="5627087" cy="3604591"/>
          </a:xfrm>
        </p:spPr>
        <p:txBody>
          <a:bodyPr>
            <a:normAutofit fontScale="85000" lnSpcReduction="10000"/>
          </a:bodyPr>
          <a:lstStyle/>
          <a:p>
            <a:r>
              <a:rPr lang="en-US" dirty="0"/>
              <a:t>The term ‘tree farming’ was first used ~1940 as a term for sustainable forestry.</a:t>
            </a:r>
          </a:p>
          <a:p>
            <a:r>
              <a:rPr lang="en-US" dirty="0"/>
              <a:t>1941- 1</a:t>
            </a:r>
            <a:r>
              <a:rPr lang="en-US" baseline="30000" dirty="0"/>
              <a:t>st</a:t>
            </a:r>
            <a:r>
              <a:rPr lang="en-US" dirty="0"/>
              <a:t> Tree Farm is established on Weyerhaeuser property in Washington State to prove that private owners can manage forestlands</a:t>
            </a:r>
          </a:p>
          <a:p>
            <a:r>
              <a:rPr lang="en-US" dirty="0"/>
              <a:t>In 2000 the American Tree Farm System became a </a:t>
            </a:r>
            <a:r>
              <a:rPr lang="en-US" b="1" dirty="0"/>
              <a:t>certification organization </a:t>
            </a:r>
            <a:r>
              <a:rPr lang="en-US" dirty="0"/>
              <a:t>and developed the first set of mandatory Standards of Sustainability</a:t>
            </a:r>
          </a:p>
          <a:p>
            <a:endParaRPr lang="en-US" dirty="0"/>
          </a:p>
        </p:txBody>
      </p:sp>
      <p:pic>
        <p:nvPicPr>
          <p:cNvPr id="5" name="Picture Placeholder 4">
            <a:extLst>
              <a:ext uri="{FF2B5EF4-FFF2-40B4-BE49-F238E27FC236}">
                <a16:creationId xmlns:a16="http://schemas.microsoft.com/office/drawing/2014/main" id="{D2587C4B-F8C9-4C63-A86A-9E1593C52B9F}"/>
              </a:ext>
            </a:extLst>
          </p:cNvPr>
          <p:cNvPicPr>
            <a:picLocks noGrp="1" noChangeAspect="1"/>
          </p:cNvPicPr>
          <p:nvPr>
            <p:ph type="pic" sz="quarter" idx="10"/>
          </p:nvPr>
        </p:nvPicPr>
        <p:blipFill>
          <a:blip r:embed="rId3"/>
          <a:srcRect l="21996" r="21996"/>
          <a:stretch>
            <a:fillRect/>
          </a:stretch>
        </p:blipFill>
        <p:spPr>
          <a:xfrm>
            <a:off x="6517605" y="611508"/>
            <a:ext cx="5406887" cy="5055787"/>
          </a:xfrm>
          <a:prstGeom prst="rect">
            <a:avLst/>
          </a:prstGeom>
        </p:spPr>
      </p:pic>
      <p:pic>
        <p:nvPicPr>
          <p:cNvPr id="6" name="Picture Placeholder 5">
            <a:extLst>
              <a:ext uri="{FF2B5EF4-FFF2-40B4-BE49-F238E27FC236}">
                <a16:creationId xmlns:a16="http://schemas.microsoft.com/office/drawing/2014/main" id="{7E8D94BF-DC6B-4BFD-B125-9F07BFC9F42F}"/>
              </a:ext>
            </a:extLst>
          </p:cNvPr>
          <p:cNvPicPr>
            <a:picLocks noGrp="1" noChangeAspect="1"/>
          </p:cNvPicPr>
          <p:nvPr>
            <p:ph type="pic" sz="quarter" idx="12"/>
          </p:nvPr>
        </p:nvPicPr>
        <p:blipFill>
          <a:blip r:embed="rId4"/>
          <a:srcRect l="128" r="128"/>
          <a:stretch>
            <a:fillRect/>
          </a:stretch>
        </p:blipFill>
        <p:spPr>
          <a:prstGeom prst="rect">
            <a:avLst/>
          </a:prstGeom>
        </p:spPr>
      </p:pic>
    </p:spTree>
    <p:extLst>
      <p:ext uri="{BB962C8B-B14F-4D97-AF65-F5344CB8AC3E}">
        <p14:creationId xmlns:p14="http://schemas.microsoft.com/office/powerpoint/2010/main" val="126129360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583" y="537210"/>
            <a:ext cx="11246008" cy="1035381"/>
          </a:xfrm>
        </p:spPr>
        <p:txBody>
          <a:bodyPr>
            <a:normAutofit fontScale="90000"/>
          </a:bodyPr>
          <a:lstStyle/>
          <a:p>
            <a:r>
              <a:rPr lang="en-US" dirty="0"/>
              <a:t>Standard 5: Implementation</a:t>
            </a:r>
            <a:br>
              <a:rPr lang="en-US" dirty="0"/>
            </a:br>
            <a:r>
              <a:rPr lang="en-US" dirty="0"/>
              <a:t>Fish, Wildlife, Biodiversity &amp; Forest Health</a:t>
            </a:r>
            <a:br>
              <a:rPr lang="en-US" dirty="0"/>
            </a:br>
            <a:endParaRPr lang="en-US" dirty="0"/>
          </a:p>
        </p:txBody>
      </p:sp>
      <p:sp>
        <p:nvSpPr>
          <p:cNvPr id="3" name="Content Placeholder 2"/>
          <p:cNvSpPr>
            <a:spLocks noGrp="1"/>
          </p:cNvSpPr>
          <p:nvPr>
            <p:ph idx="1"/>
          </p:nvPr>
        </p:nvSpPr>
        <p:spPr/>
        <p:txBody>
          <a:bodyPr>
            <a:normAutofit/>
          </a:bodyPr>
          <a:lstStyle/>
          <a:p>
            <a:endParaRPr lang="en-US" dirty="0"/>
          </a:p>
          <a:p>
            <a:r>
              <a:rPr lang="en-US" dirty="0"/>
              <a:t>What resources were consulted to determine if FORI are present on the property?</a:t>
            </a:r>
          </a:p>
          <a:p>
            <a:r>
              <a:rPr lang="en-US" dirty="0"/>
              <a:t>Is FORI relevant to this property?</a:t>
            </a:r>
          </a:p>
          <a:p>
            <a:r>
              <a:rPr lang="en-US" dirty="0"/>
              <a:t>If FORI so, what activities should a landowner consider to enhance or maintain FORI?</a:t>
            </a:r>
          </a:p>
          <a:p>
            <a:endParaRPr lang="en-US" dirty="0"/>
          </a:p>
          <a:p>
            <a:endParaRPr lang="en-US" dirty="0"/>
          </a:p>
        </p:txBody>
      </p:sp>
      <p:pic>
        <p:nvPicPr>
          <p:cNvPr id="5" name="Picture Placeholder 4">
            <a:extLst>
              <a:ext uri="{FF2B5EF4-FFF2-40B4-BE49-F238E27FC236}">
                <a16:creationId xmlns:a16="http://schemas.microsoft.com/office/drawing/2014/main" id="{61027BDF-7063-49B0-A728-6AB5B2391CC8}"/>
              </a:ext>
            </a:extLst>
          </p:cNvPr>
          <p:cNvPicPr>
            <a:picLocks noGrp="1" noChangeAspect="1"/>
          </p:cNvPicPr>
          <p:nvPr>
            <p:ph type="pic" sz="quarter" idx="10"/>
          </p:nvPr>
        </p:nvPicPr>
        <p:blipFill>
          <a:blip r:embed="rId3"/>
          <a:srcRect l="301" r="301"/>
          <a:stretch>
            <a:fillRect/>
          </a:stretch>
        </p:blipFill>
        <p:spPr>
          <a:prstGeom prst="rect">
            <a:avLst/>
          </a:prstGeom>
        </p:spPr>
      </p:pic>
      <p:pic>
        <p:nvPicPr>
          <p:cNvPr id="6" name="Picture Placeholder 5">
            <a:extLst>
              <a:ext uri="{FF2B5EF4-FFF2-40B4-BE49-F238E27FC236}">
                <a16:creationId xmlns:a16="http://schemas.microsoft.com/office/drawing/2014/main" id="{EA1610DA-4C49-4EA9-9186-98C769ED0A9A}"/>
              </a:ext>
            </a:extLst>
          </p:cNvPr>
          <p:cNvPicPr>
            <a:picLocks noGrp="1" noChangeAspect="1"/>
          </p:cNvPicPr>
          <p:nvPr>
            <p:ph type="pic" sz="quarter" idx="11"/>
          </p:nvPr>
        </p:nvPicPr>
        <p:blipFill>
          <a:blip r:embed="rId4"/>
          <a:srcRect/>
          <a:stretch>
            <a:fillRect/>
          </a:stretch>
        </p:blipFill>
        <p:spPr>
          <a:prstGeom prst="rect">
            <a:avLst/>
          </a:prstGeom>
        </p:spPr>
      </p:pic>
    </p:spTree>
    <p:extLst>
      <p:ext uri="{BB962C8B-B14F-4D97-AF65-F5344CB8AC3E}">
        <p14:creationId xmlns:p14="http://schemas.microsoft.com/office/powerpoint/2010/main" val="259489432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583" y="537210"/>
            <a:ext cx="11246008" cy="1035381"/>
          </a:xfrm>
        </p:spPr>
        <p:txBody>
          <a:bodyPr>
            <a:normAutofit fontScale="90000"/>
          </a:bodyPr>
          <a:lstStyle/>
          <a:p>
            <a:r>
              <a:rPr lang="en-US" dirty="0"/>
              <a:t>Standard 5: </a:t>
            </a:r>
            <a:br>
              <a:rPr lang="en-US" dirty="0"/>
            </a:br>
            <a:r>
              <a:rPr lang="en-US" dirty="0"/>
              <a:t>Fish, Wildlife, Biodiversity &amp; Forest Health</a:t>
            </a:r>
          </a:p>
        </p:txBody>
      </p:sp>
      <p:sp>
        <p:nvSpPr>
          <p:cNvPr id="3" name="Content Placeholder 2"/>
          <p:cNvSpPr>
            <a:spLocks noGrp="1"/>
          </p:cNvSpPr>
          <p:nvPr>
            <p:ph idx="1"/>
          </p:nvPr>
        </p:nvSpPr>
        <p:spPr>
          <a:xfrm>
            <a:off x="486583" y="1742406"/>
            <a:ext cx="6439887" cy="4494951"/>
          </a:xfrm>
        </p:spPr>
        <p:txBody>
          <a:bodyPr vert="horz" lIns="91440" tIns="45720" rIns="91440" bIns="45720" rtlCol="0" anchor="t">
            <a:normAutofit/>
          </a:bodyPr>
          <a:lstStyle/>
          <a:p>
            <a:pPr marL="0" indent="0">
              <a:buNone/>
            </a:pPr>
            <a:r>
              <a:rPr lang="en-US" dirty="0"/>
              <a:t>Recent Assessment Findings:</a:t>
            </a:r>
          </a:p>
          <a:p>
            <a:pPr marL="0" indent="0">
              <a:buNone/>
            </a:pPr>
            <a:r>
              <a:rPr lang="en-US" dirty="0">
                <a:solidFill>
                  <a:schemeClr val="tx1"/>
                </a:solidFill>
              </a:rPr>
              <a:t>Insufficient research and documentation of resources consulted for:</a:t>
            </a:r>
          </a:p>
          <a:p>
            <a:r>
              <a:rPr lang="en-US" dirty="0">
                <a:solidFill>
                  <a:schemeClr val="tx1"/>
                </a:solidFill>
              </a:rPr>
              <a:t>T&amp;E Species</a:t>
            </a:r>
            <a:endParaRPr lang="en-US" dirty="0">
              <a:solidFill>
                <a:schemeClr val="tx1"/>
              </a:solidFill>
              <a:cs typeface="Calibri"/>
            </a:endParaRPr>
          </a:p>
          <a:p>
            <a:pPr lvl="1"/>
            <a:r>
              <a:rPr lang="en-US" dirty="0">
                <a:solidFill>
                  <a:schemeClr val="tx1"/>
                </a:solidFill>
              </a:rPr>
              <a:t>Descriptions and resources provided, but no statement of presence on the property.</a:t>
            </a:r>
            <a:endParaRPr lang="en-US" dirty="0">
              <a:solidFill>
                <a:schemeClr val="tx1"/>
              </a:solidFill>
              <a:cs typeface="Calibri"/>
            </a:endParaRPr>
          </a:p>
          <a:p>
            <a:r>
              <a:rPr lang="en-US" dirty="0">
                <a:solidFill>
                  <a:schemeClr val="tx1"/>
                </a:solidFill>
              </a:rPr>
              <a:t>Invasive Species</a:t>
            </a:r>
            <a:endParaRPr lang="en-US" dirty="0">
              <a:solidFill>
                <a:schemeClr val="tx1"/>
              </a:solidFill>
              <a:cs typeface="Calibri"/>
            </a:endParaRPr>
          </a:p>
          <a:p>
            <a:r>
              <a:rPr lang="en-US" dirty="0">
                <a:solidFill>
                  <a:schemeClr val="tx1"/>
                </a:solidFill>
              </a:rPr>
              <a:t>FORI</a:t>
            </a:r>
            <a:endParaRPr lang="en-US" dirty="0">
              <a:solidFill>
                <a:schemeClr val="tx1"/>
              </a:solidFill>
              <a:cs typeface="Calibri"/>
            </a:endParaRPr>
          </a:p>
          <a:p>
            <a:pPr marL="0" indent="0">
              <a:buNone/>
            </a:pPr>
            <a:endParaRPr lang="en-US" dirty="0">
              <a:solidFill>
                <a:schemeClr val="tx1"/>
              </a:solidFill>
            </a:endParaRPr>
          </a:p>
          <a:p>
            <a:pPr marL="0" indent="0">
              <a:buNone/>
            </a:pPr>
            <a:endParaRPr lang="en-US" dirty="0"/>
          </a:p>
        </p:txBody>
      </p:sp>
      <p:pic>
        <p:nvPicPr>
          <p:cNvPr id="6" name="Picture Placeholder 5">
            <a:extLst>
              <a:ext uri="{FF2B5EF4-FFF2-40B4-BE49-F238E27FC236}">
                <a16:creationId xmlns:a16="http://schemas.microsoft.com/office/drawing/2014/main" id="{EA1610DA-4C49-4EA9-9186-98C769ED0A9A}"/>
              </a:ext>
            </a:extLst>
          </p:cNvPr>
          <p:cNvPicPr>
            <a:picLocks noGrp="1" noChangeAspect="1"/>
          </p:cNvPicPr>
          <p:nvPr>
            <p:ph type="pic" sz="quarter" idx="11"/>
          </p:nvPr>
        </p:nvPicPr>
        <p:blipFill>
          <a:blip r:embed="rId3"/>
          <a:srcRect/>
          <a:stretch>
            <a:fillRect/>
          </a:stretch>
        </p:blipFill>
        <p:spPr>
          <a:prstGeom prst="rect">
            <a:avLst/>
          </a:prstGeom>
        </p:spPr>
      </p:pic>
      <p:pic>
        <p:nvPicPr>
          <p:cNvPr id="9" name="Picture 8">
            <a:extLst>
              <a:ext uri="{FF2B5EF4-FFF2-40B4-BE49-F238E27FC236}">
                <a16:creationId xmlns:a16="http://schemas.microsoft.com/office/drawing/2014/main" id="{3E8286C3-C17A-42B2-919C-7E6F213D8ED0}"/>
              </a:ext>
            </a:extLst>
          </p:cNvPr>
          <p:cNvPicPr>
            <a:picLocks noChangeAspect="1"/>
          </p:cNvPicPr>
          <p:nvPr/>
        </p:nvPicPr>
        <p:blipFill>
          <a:blip r:embed="rId4"/>
          <a:stretch>
            <a:fillRect/>
          </a:stretch>
        </p:blipFill>
        <p:spPr>
          <a:xfrm>
            <a:off x="8122798" y="2173184"/>
            <a:ext cx="2946116" cy="3074209"/>
          </a:xfrm>
          <a:prstGeom prst="rect">
            <a:avLst/>
          </a:prstGeom>
        </p:spPr>
      </p:pic>
    </p:spTree>
    <p:extLst>
      <p:ext uri="{BB962C8B-B14F-4D97-AF65-F5344CB8AC3E}">
        <p14:creationId xmlns:p14="http://schemas.microsoft.com/office/powerpoint/2010/main" val="347716664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would you do?</a:t>
            </a:r>
          </a:p>
        </p:txBody>
      </p:sp>
      <p:pic>
        <p:nvPicPr>
          <p:cNvPr id="6" name="Picture Placeholder 5">
            <a:extLst>
              <a:ext uri="{FF2B5EF4-FFF2-40B4-BE49-F238E27FC236}">
                <a16:creationId xmlns:a16="http://schemas.microsoft.com/office/drawing/2014/main" id="{EA1610DA-4C49-4EA9-9186-98C769ED0A9A}"/>
              </a:ext>
            </a:extLst>
          </p:cNvPr>
          <p:cNvPicPr>
            <a:picLocks noGrp="1" noChangeAspect="1"/>
          </p:cNvPicPr>
          <p:nvPr>
            <p:ph type="pic" sz="quarter" idx="11"/>
          </p:nvPr>
        </p:nvPicPr>
        <p:blipFill>
          <a:blip r:embed="rId3"/>
          <a:srcRect/>
          <a:stretch>
            <a:fillRect/>
          </a:stretch>
        </p:blipFill>
        <p:spPr>
          <a:prstGeom prst="rect">
            <a:avLst/>
          </a:prstGeom>
        </p:spPr>
      </p:pic>
      <p:sp>
        <p:nvSpPr>
          <p:cNvPr id="8" name="Content Placeholder 7">
            <a:extLst>
              <a:ext uri="{FF2B5EF4-FFF2-40B4-BE49-F238E27FC236}">
                <a16:creationId xmlns:a16="http://schemas.microsoft.com/office/drawing/2014/main" id="{21C5212E-83A4-472F-94F7-22370946E791}"/>
              </a:ext>
            </a:extLst>
          </p:cNvPr>
          <p:cNvSpPr>
            <a:spLocks noGrp="1"/>
          </p:cNvSpPr>
          <p:nvPr>
            <p:ph idx="1"/>
          </p:nvPr>
        </p:nvSpPr>
        <p:spPr/>
        <p:txBody>
          <a:bodyPr/>
          <a:lstStyle/>
          <a:p>
            <a:r>
              <a:rPr lang="en-US" b="1" dirty="0">
                <a:solidFill>
                  <a:srgbClr val="FF0000"/>
                </a:solidFill>
              </a:rPr>
              <a:t>A landowner ‘knows’ they don’t have any T&amp;E species on the property.</a:t>
            </a:r>
          </a:p>
          <a:p>
            <a:r>
              <a:rPr lang="en-US" b="1" dirty="0">
                <a:solidFill>
                  <a:srgbClr val="FF0000"/>
                </a:solidFill>
              </a:rPr>
              <a:t>There are no state specified FORI for your state, but a Tree Farm is located on a major bay.</a:t>
            </a:r>
          </a:p>
          <a:p>
            <a:r>
              <a:rPr lang="en-US" b="1" dirty="0">
                <a:solidFill>
                  <a:srgbClr val="FF0000"/>
                </a:solidFill>
              </a:rPr>
              <a:t>A landowner wishes to manage their property for white oak only, and wishes to eradicate other hardwood species.</a:t>
            </a:r>
          </a:p>
          <a:p>
            <a:endParaRPr lang="en-US" b="1" dirty="0">
              <a:solidFill>
                <a:srgbClr val="FF0000"/>
              </a:solidFill>
            </a:endParaRPr>
          </a:p>
          <a:p>
            <a:endParaRPr lang="en-US" b="1" dirty="0">
              <a:solidFill>
                <a:srgbClr val="FF0000"/>
              </a:solidFill>
            </a:endParaRPr>
          </a:p>
          <a:p>
            <a:endParaRPr lang="en-US" b="1" dirty="0">
              <a:solidFill>
                <a:srgbClr val="FF0000"/>
              </a:solidFill>
            </a:endParaRPr>
          </a:p>
          <a:p>
            <a:pPr marL="0" indent="0">
              <a:buNone/>
            </a:pPr>
            <a:endParaRPr lang="en-US" dirty="0"/>
          </a:p>
          <a:p>
            <a:endParaRPr lang="en-US" dirty="0"/>
          </a:p>
        </p:txBody>
      </p:sp>
      <p:pic>
        <p:nvPicPr>
          <p:cNvPr id="4" name="Graphic 3" descr="Forest scene outline">
            <a:extLst>
              <a:ext uri="{FF2B5EF4-FFF2-40B4-BE49-F238E27FC236}">
                <a16:creationId xmlns:a16="http://schemas.microsoft.com/office/drawing/2014/main" id="{B5A377EE-C898-4C39-958A-0AC060BBBD0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95556" y="757665"/>
            <a:ext cx="4437035" cy="4437035"/>
          </a:xfrm>
          <a:prstGeom prst="rect">
            <a:avLst/>
          </a:prstGeom>
        </p:spPr>
      </p:pic>
    </p:spTree>
    <p:extLst>
      <p:ext uri="{BB962C8B-B14F-4D97-AF65-F5344CB8AC3E}">
        <p14:creationId xmlns:p14="http://schemas.microsoft.com/office/powerpoint/2010/main" val="406697421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583" y="537210"/>
            <a:ext cx="11246008" cy="1035381"/>
          </a:xfrm>
        </p:spPr>
        <p:txBody>
          <a:bodyPr>
            <a:normAutofit fontScale="90000"/>
          </a:bodyPr>
          <a:lstStyle/>
          <a:p>
            <a:r>
              <a:rPr lang="en-US" dirty="0"/>
              <a:t>Standard 6: </a:t>
            </a:r>
            <a:br>
              <a:rPr lang="en-US" dirty="0"/>
            </a:br>
            <a:r>
              <a:rPr lang="en-US" dirty="0"/>
              <a:t>Forest Aesthetics</a:t>
            </a:r>
          </a:p>
        </p:txBody>
      </p:sp>
      <p:sp>
        <p:nvSpPr>
          <p:cNvPr id="3" name="Content Placeholder 2"/>
          <p:cNvSpPr>
            <a:spLocks noGrp="1"/>
          </p:cNvSpPr>
          <p:nvPr>
            <p:ph idx="1"/>
          </p:nvPr>
        </p:nvSpPr>
        <p:spPr>
          <a:xfrm>
            <a:off x="486583" y="1742406"/>
            <a:ext cx="6439887" cy="4494951"/>
          </a:xfrm>
        </p:spPr>
        <p:txBody>
          <a:bodyPr/>
          <a:lstStyle/>
          <a:p>
            <a:pPr marL="0" indent="0">
              <a:buNone/>
            </a:pPr>
            <a:r>
              <a:rPr lang="en-US" dirty="0">
                <a:solidFill>
                  <a:schemeClr val="tx1"/>
                </a:solidFill>
              </a:rPr>
              <a:t>Forest management activities recognize the value of forest aesthetics. </a:t>
            </a:r>
          </a:p>
          <a:p>
            <a:pPr marL="0" indent="0">
              <a:buNone/>
            </a:pPr>
            <a:r>
              <a:rPr lang="en-US" dirty="0">
                <a:solidFill>
                  <a:schemeClr val="tx1"/>
                </a:solidFill>
              </a:rPr>
              <a:t>Performance Measure 6.1</a:t>
            </a:r>
          </a:p>
          <a:p>
            <a:pPr marL="0" indent="0">
              <a:buNone/>
            </a:pPr>
            <a:r>
              <a:rPr lang="en-US" dirty="0">
                <a:solidFill>
                  <a:schemeClr val="tx1"/>
                </a:solidFill>
              </a:rPr>
              <a:t>Landowner should manage the visual impacts of forest management activities consistent with landowner objectives, the size of the forest, the scale and intensity of forest management activities and the location of the property.</a:t>
            </a:r>
          </a:p>
          <a:p>
            <a:pPr marL="0" indent="0">
              <a:buNone/>
            </a:pPr>
            <a:endParaRPr lang="en-US" dirty="0">
              <a:solidFill>
                <a:schemeClr val="bg1">
                  <a:lumMod val="50000"/>
                </a:schemeClr>
              </a:solidFill>
            </a:endParaRPr>
          </a:p>
          <a:p>
            <a:pPr marL="0" indent="0">
              <a:buNone/>
            </a:pPr>
            <a:endParaRPr lang="en-US" dirty="0"/>
          </a:p>
        </p:txBody>
      </p:sp>
      <p:pic>
        <p:nvPicPr>
          <p:cNvPr id="6" name="Picture Placeholder 5">
            <a:extLst>
              <a:ext uri="{FF2B5EF4-FFF2-40B4-BE49-F238E27FC236}">
                <a16:creationId xmlns:a16="http://schemas.microsoft.com/office/drawing/2014/main" id="{EA1610DA-4C49-4EA9-9186-98C769ED0A9A}"/>
              </a:ext>
            </a:extLst>
          </p:cNvPr>
          <p:cNvPicPr>
            <a:picLocks noGrp="1" noChangeAspect="1"/>
          </p:cNvPicPr>
          <p:nvPr>
            <p:ph type="pic" sz="quarter" idx="11"/>
          </p:nvPr>
        </p:nvPicPr>
        <p:blipFill>
          <a:blip r:embed="rId3"/>
          <a:srcRect/>
          <a:stretch>
            <a:fillRect/>
          </a:stretch>
        </p:blipFill>
        <p:spPr>
          <a:prstGeom prst="rect">
            <a:avLst/>
          </a:prstGeom>
        </p:spPr>
      </p:pic>
      <p:pic>
        <p:nvPicPr>
          <p:cNvPr id="5" name="Graphic 4" descr="Hill scene with solid fill">
            <a:extLst>
              <a:ext uri="{FF2B5EF4-FFF2-40B4-BE49-F238E27FC236}">
                <a16:creationId xmlns:a16="http://schemas.microsoft.com/office/drawing/2014/main" id="{EB69603D-FEF6-4CBA-910F-DAA82C72A9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53075" y="1238003"/>
            <a:ext cx="3915888" cy="3915888"/>
          </a:xfrm>
          <a:prstGeom prst="rect">
            <a:avLst/>
          </a:prstGeom>
        </p:spPr>
      </p:pic>
    </p:spTree>
    <p:extLst>
      <p:ext uri="{BB962C8B-B14F-4D97-AF65-F5344CB8AC3E}">
        <p14:creationId xmlns:p14="http://schemas.microsoft.com/office/powerpoint/2010/main" val="216228432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583" y="537210"/>
            <a:ext cx="11246008" cy="1035381"/>
          </a:xfrm>
        </p:spPr>
        <p:txBody>
          <a:bodyPr>
            <a:normAutofit fontScale="90000"/>
          </a:bodyPr>
          <a:lstStyle/>
          <a:p>
            <a:r>
              <a:rPr lang="en-US" dirty="0"/>
              <a:t>Standard 6: Implementation</a:t>
            </a:r>
            <a:br>
              <a:rPr lang="en-US" dirty="0"/>
            </a:br>
            <a:r>
              <a:rPr lang="en-US" dirty="0"/>
              <a:t>Forest Aesthetics</a:t>
            </a:r>
            <a:br>
              <a:rPr lang="en-US" dirty="0"/>
            </a:br>
            <a:endParaRPr lang="en-US" dirty="0"/>
          </a:p>
        </p:txBody>
      </p:sp>
      <p:sp>
        <p:nvSpPr>
          <p:cNvPr id="3" name="Content Placeholder 2"/>
          <p:cNvSpPr>
            <a:spLocks noGrp="1"/>
          </p:cNvSpPr>
          <p:nvPr>
            <p:ph idx="1"/>
          </p:nvPr>
        </p:nvSpPr>
        <p:spPr/>
        <p:txBody>
          <a:bodyPr>
            <a:normAutofit/>
          </a:bodyPr>
          <a:lstStyle/>
          <a:p>
            <a:endParaRPr lang="en-US" dirty="0"/>
          </a:p>
          <a:p>
            <a:r>
              <a:rPr lang="en-US" dirty="0"/>
              <a:t>Does the landowner consider the visual impacts of forest management?</a:t>
            </a:r>
          </a:p>
          <a:p>
            <a:r>
              <a:rPr lang="en-US" dirty="0"/>
              <a:t>If so, what steps does the landowner take in their forest management activities?</a:t>
            </a:r>
          </a:p>
          <a:p>
            <a:endParaRPr lang="en-US" dirty="0"/>
          </a:p>
          <a:p>
            <a:endParaRPr lang="en-US" dirty="0"/>
          </a:p>
        </p:txBody>
      </p:sp>
      <p:pic>
        <p:nvPicPr>
          <p:cNvPr id="5" name="Picture Placeholder 4">
            <a:extLst>
              <a:ext uri="{FF2B5EF4-FFF2-40B4-BE49-F238E27FC236}">
                <a16:creationId xmlns:a16="http://schemas.microsoft.com/office/drawing/2014/main" id="{61027BDF-7063-49B0-A728-6AB5B2391CC8}"/>
              </a:ext>
            </a:extLst>
          </p:cNvPr>
          <p:cNvPicPr>
            <a:picLocks noGrp="1" noChangeAspect="1"/>
          </p:cNvPicPr>
          <p:nvPr>
            <p:ph type="pic" sz="quarter" idx="10"/>
          </p:nvPr>
        </p:nvPicPr>
        <p:blipFill>
          <a:blip r:embed="rId3"/>
          <a:srcRect l="301" r="301"/>
          <a:stretch>
            <a:fillRect/>
          </a:stretch>
        </p:blipFill>
        <p:spPr>
          <a:prstGeom prst="rect">
            <a:avLst/>
          </a:prstGeom>
        </p:spPr>
      </p:pic>
      <p:pic>
        <p:nvPicPr>
          <p:cNvPr id="6" name="Picture Placeholder 5">
            <a:extLst>
              <a:ext uri="{FF2B5EF4-FFF2-40B4-BE49-F238E27FC236}">
                <a16:creationId xmlns:a16="http://schemas.microsoft.com/office/drawing/2014/main" id="{EA1610DA-4C49-4EA9-9186-98C769ED0A9A}"/>
              </a:ext>
            </a:extLst>
          </p:cNvPr>
          <p:cNvPicPr>
            <a:picLocks noGrp="1" noChangeAspect="1"/>
          </p:cNvPicPr>
          <p:nvPr>
            <p:ph type="pic" sz="quarter" idx="11"/>
          </p:nvPr>
        </p:nvPicPr>
        <p:blipFill>
          <a:blip r:embed="rId4"/>
          <a:srcRect/>
          <a:stretch>
            <a:fillRect/>
          </a:stretch>
        </p:blipFill>
        <p:spPr>
          <a:prstGeom prst="rect">
            <a:avLst/>
          </a:prstGeom>
        </p:spPr>
      </p:pic>
    </p:spTree>
    <p:extLst>
      <p:ext uri="{BB962C8B-B14F-4D97-AF65-F5344CB8AC3E}">
        <p14:creationId xmlns:p14="http://schemas.microsoft.com/office/powerpoint/2010/main" val="14696263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583" y="537210"/>
            <a:ext cx="11246008" cy="1035381"/>
          </a:xfrm>
        </p:spPr>
        <p:txBody>
          <a:bodyPr>
            <a:normAutofit fontScale="90000"/>
          </a:bodyPr>
          <a:lstStyle/>
          <a:p>
            <a:r>
              <a:rPr lang="en-US" dirty="0"/>
              <a:t>Standard 6: </a:t>
            </a:r>
            <a:br>
              <a:rPr lang="en-US" dirty="0"/>
            </a:br>
            <a:r>
              <a:rPr lang="en-US" dirty="0"/>
              <a:t>Forest Aesthetics</a:t>
            </a:r>
          </a:p>
        </p:txBody>
      </p:sp>
      <p:sp>
        <p:nvSpPr>
          <p:cNvPr id="3" name="Content Placeholder 2"/>
          <p:cNvSpPr>
            <a:spLocks noGrp="1"/>
          </p:cNvSpPr>
          <p:nvPr>
            <p:ph idx="1"/>
          </p:nvPr>
        </p:nvSpPr>
        <p:spPr>
          <a:xfrm>
            <a:off x="486583" y="1742406"/>
            <a:ext cx="6439887" cy="4494951"/>
          </a:xfrm>
        </p:spPr>
        <p:txBody>
          <a:bodyPr/>
          <a:lstStyle/>
          <a:p>
            <a:pPr marL="0" indent="0">
              <a:buNone/>
            </a:pPr>
            <a:r>
              <a:rPr lang="en-US" dirty="0">
                <a:solidFill>
                  <a:schemeClr val="tx1"/>
                </a:solidFill>
              </a:rPr>
              <a:t>Recent Assessment Findings:</a:t>
            </a:r>
          </a:p>
          <a:p>
            <a:pPr marL="0" indent="0">
              <a:buNone/>
            </a:pPr>
            <a:endParaRPr lang="en-US" dirty="0">
              <a:solidFill>
                <a:schemeClr val="tx1"/>
              </a:solidFill>
            </a:endParaRPr>
          </a:p>
          <a:p>
            <a:pPr marL="0" indent="0">
              <a:buNone/>
            </a:pPr>
            <a:r>
              <a:rPr lang="en-US" dirty="0">
                <a:solidFill>
                  <a:schemeClr val="tx1"/>
                </a:solidFill>
              </a:rPr>
              <a:t>No recent findings regarding Forest Aesthetics.</a:t>
            </a:r>
            <a:endParaRPr lang="en-US" dirty="0">
              <a:solidFill>
                <a:schemeClr val="bg1">
                  <a:lumMod val="50000"/>
                </a:schemeClr>
              </a:solidFill>
            </a:endParaRPr>
          </a:p>
          <a:p>
            <a:pPr marL="0" indent="0">
              <a:buNone/>
            </a:pPr>
            <a:endParaRPr lang="en-US" dirty="0"/>
          </a:p>
        </p:txBody>
      </p:sp>
      <p:pic>
        <p:nvPicPr>
          <p:cNvPr id="6" name="Picture Placeholder 5">
            <a:extLst>
              <a:ext uri="{FF2B5EF4-FFF2-40B4-BE49-F238E27FC236}">
                <a16:creationId xmlns:a16="http://schemas.microsoft.com/office/drawing/2014/main" id="{EA1610DA-4C49-4EA9-9186-98C769ED0A9A}"/>
              </a:ext>
            </a:extLst>
          </p:cNvPr>
          <p:cNvPicPr>
            <a:picLocks noGrp="1" noChangeAspect="1"/>
          </p:cNvPicPr>
          <p:nvPr>
            <p:ph type="pic" sz="quarter" idx="11"/>
          </p:nvPr>
        </p:nvPicPr>
        <p:blipFill>
          <a:blip r:embed="rId3"/>
          <a:srcRect/>
          <a:stretch>
            <a:fillRect/>
          </a:stretch>
        </p:blipFill>
        <p:spPr>
          <a:prstGeom prst="rect">
            <a:avLst/>
          </a:prstGeom>
        </p:spPr>
      </p:pic>
      <p:pic>
        <p:nvPicPr>
          <p:cNvPr id="5" name="Graphic 4" descr="Hill scene with solid fill">
            <a:extLst>
              <a:ext uri="{FF2B5EF4-FFF2-40B4-BE49-F238E27FC236}">
                <a16:creationId xmlns:a16="http://schemas.microsoft.com/office/drawing/2014/main" id="{EB69603D-FEF6-4CBA-910F-DAA82C72A9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53075" y="1238003"/>
            <a:ext cx="3915888" cy="3915888"/>
          </a:xfrm>
          <a:prstGeom prst="rect">
            <a:avLst/>
          </a:prstGeom>
        </p:spPr>
      </p:pic>
    </p:spTree>
    <p:extLst>
      <p:ext uri="{BB962C8B-B14F-4D97-AF65-F5344CB8AC3E}">
        <p14:creationId xmlns:p14="http://schemas.microsoft.com/office/powerpoint/2010/main" val="23262684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would you do?</a:t>
            </a:r>
          </a:p>
        </p:txBody>
      </p:sp>
      <p:pic>
        <p:nvPicPr>
          <p:cNvPr id="6" name="Picture Placeholder 5">
            <a:extLst>
              <a:ext uri="{FF2B5EF4-FFF2-40B4-BE49-F238E27FC236}">
                <a16:creationId xmlns:a16="http://schemas.microsoft.com/office/drawing/2014/main" id="{EA1610DA-4C49-4EA9-9186-98C769ED0A9A}"/>
              </a:ext>
            </a:extLst>
          </p:cNvPr>
          <p:cNvPicPr>
            <a:picLocks noGrp="1" noChangeAspect="1"/>
          </p:cNvPicPr>
          <p:nvPr>
            <p:ph type="pic" sz="quarter" idx="11"/>
          </p:nvPr>
        </p:nvPicPr>
        <p:blipFill>
          <a:blip r:embed="rId3"/>
          <a:srcRect/>
          <a:stretch>
            <a:fillRect/>
          </a:stretch>
        </p:blipFill>
        <p:spPr>
          <a:prstGeom prst="rect">
            <a:avLst/>
          </a:prstGeom>
        </p:spPr>
      </p:pic>
      <p:sp>
        <p:nvSpPr>
          <p:cNvPr id="8" name="Content Placeholder 7">
            <a:extLst>
              <a:ext uri="{FF2B5EF4-FFF2-40B4-BE49-F238E27FC236}">
                <a16:creationId xmlns:a16="http://schemas.microsoft.com/office/drawing/2014/main" id="{21C5212E-83A4-472F-94F7-22370946E791}"/>
              </a:ext>
            </a:extLst>
          </p:cNvPr>
          <p:cNvSpPr>
            <a:spLocks noGrp="1"/>
          </p:cNvSpPr>
          <p:nvPr>
            <p:ph idx="1"/>
          </p:nvPr>
        </p:nvSpPr>
        <p:spPr/>
        <p:txBody>
          <a:bodyPr/>
          <a:lstStyle/>
          <a:p>
            <a:r>
              <a:rPr lang="en-US" b="1" dirty="0">
                <a:solidFill>
                  <a:srgbClr val="FF0000"/>
                </a:solidFill>
              </a:rPr>
              <a:t>A landowner is clearcutting a section of forest located close to road, and does not want to leave a visual ‘buffer strip’ of uncut forest.</a:t>
            </a:r>
          </a:p>
          <a:p>
            <a:pPr marL="0" indent="0">
              <a:buNone/>
            </a:pPr>
            <a:endParaRPr lang="en-US" b="1" dirty="0">
              <a:solidFill>
                <a:srgbClr val="FF0000"/>
              </a:solidFill>
            </a:endParaRPr>
          </a:p>
          <a:p>
            <a:endParaRPr lang="en-US" b="1" dirty="0">
              <a:solidFill>
                <a:srgbClr val="FF0000"/>
              </a:solidFill>
            </a:endParaRPr>
          </a:p>
          <a:p>
            <a:endParaRPr lang="en-US" b="1" dirty="0">
              <a:solidFill>
                <a:srgbClr val="FF0000"/>
              </a:solidFill>
            </a:endParaRPr>
          </a:p>
          <a:p>
            <a:endParaRPr lang="en-US" b="1" dirty="0">
              <a:solidFill>
                <a:srgbClr val="FF0000"/>
              </a:solidFill>
            </a:endParaRPr>
          </a:p>
          <a:p>
            <a:pPr marL="0" indent="0">
              <a:buNone/>
            </a:pPr>
            <a:endParaRPr lang="en-US" dirty="0"/>
          </a:p>
          <a:p>
            <a:endParaRPr lang="en-US" dirty="0"/>
          </a:p>
        </p:txBody>
      </p:sp>
      <p:pic>
        <p:nvPicPr>
          <p:cNvPr id="4" name="Graphic 3" descr="Forest scene outline">
            <a:extLst>
              <a:ext uri="{FF2B5EF4-FFF2-40B4-BE49-F238E27FC236}">
                <a16:creationId xmlns:a16="http://schemas.microsoft.com/office/drawing/2014/main" id="{B5A377EE-C898-4C39-958A-0AC060BBBD0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95556" y="757665"/>
            <a:ext cx="4437035" cy="4437035"/>
          </a:xfrm>
          <a:prstGeom prst="rect">
            <a:avLst/>
          </a:prstGeom>
        </p:spPr>
      </p:pic>
    </p:spTree>
    <p:extLst>
      <p:ext uri="{BB962C8B-B14F-4D97-AF65-F5344CB8AC3E}">
        <p14:creationId xmlns:p14="http://schemas.microsoft.com/office/powerpoint/2010/main" val="241320215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583" y="537210"/>
            <a:ext cx="11246008" cy="1035381"/>
          </a:xfrm>
        </p:spPr>
        <p:txBody>
          <a:bodyPr>
            <a:normAutofit fontScale="90000"/>
          </a:bodyPr>
          <a:lstStyle/>
          <a:p>
            <a:r>
              <a:rPr lang="en-US" dirty="0"/>
              <a:t>Standard 7: </a:t>
            </a:r>
            <a:br>
              <a:rPr lang="en-US" dirty="0"/>
            </a:br>
            <a:r>
              <a:rPr lang="en-US" dirty="0"/>
              <a:t>Special Sites</a:t>
            </a:r>
          </a:p>
        </p:txBody>
      </p:sp>
      <p:sp>
        <p:nvSpPr>
          <p:cNvPr id="3" name="Content Placeholder 2"/>
          <p:cNvSpPr>
            <a:spLocks noGrp="1"/>
          </p:cNvSpPr>
          <p:nvPr>
            <p:ph idx="1"/>
          </p:nvPr>
        </p:nvSpPr>
        <p:spPr>
          <a:xfrm>
            <a:off x="486583" y="1742406"/>
            <a:ext cx="6439887" cy="4494951"/>
          </a:xfrm>
        </p:spPr>
        <p:txBody>
          <a:bodyPr vert="horz" lIns="91440" tIns="45720" rIns="91440" bIns="45720" rtlCol="0" anchor="t">
            <a:normAutofit/>
          </a:bodyPr>
          <a:lstStyle/>
          <a:p>
            <a:pPr marL="0" indent="0">
              <a:buNone/>
            </a:pPr>
            <a:r>
              <a:rPr lang="en-US" dirty="0">
                <a:solidFill>
                  <a:schemeClr val="tx1"/>
                </a:solidFill>
              </a:rPr>
              <a:t>Special sites are managed in ways that recognize their unique historical, archeological, cultural, geological, biological or ecological characteristics.</a:t>
            </a:r>
          </a:p>
          <a:p>
            <a:pPr marL="0" indent="0">
              <a:buNone/>
            </a:pPr>
            <a:endParaRPr lang="en-US" dirty="0">
              <a:solidFill>
                <a:schemeClr val="tx1"/>
              </a:solidFill>
            </a:endParaRPr>
          </a:p>
          <a:p>
            <a:pPr marL="0" indent="0">
              <a:buNone/>
            </a:pPr>
            <a:r>
              <a:rPr lang="en-US" dirty="0">
                <a:solidFill>
                  <a:schemeClr val="tx1"/>
                </a:solidFill>
              </a:rPr>
              <a:t>Performance Measure 7.1</a:t>
            </a:r>
          </a:p>
          <a:p>
            <a:pPr marL="0" indent="0">
              <a:buNone/>
            </a:pPr>
            <a:r>
              <a:rPr lang="en-US" dirty="0">
                <a:solidFill>
                  <a:schemeClr val="tx1"/>
                </a:solidFill>
              </a:rPr>
              <a:t>Forest management activities </a:t>
            </a:r>
            <a:r>
              <a:rPr lang="en-US" u="sng" dirty="0">
                <a:solidFill>
                  <a:schemeClr val="tx1"/>
                </a:solidFill>
              </a:rPr>
              <a:t>shall </a:t>
            </a:r>
            <a:r>
              <a:rPr lang="en-US" dirty="0">
                <a:solidFill>
                  <a:schemeClr val="tx1"/>
                </a:solidFill>
              </a:rPr>
              <a:t>consider and maintain any special sites relevant on the property.</a:t>
            </a:r>
            <a:endParaRPr lang="en-US" dirty="0">
              <a:solidFill>
                <a:schemeClr val="tx1"/>
              </a:solidFill>
              <a:cs typeface="Calibri"/>
            </a:endParaRPr>
          </a:p>
          <a:p>
            <a:pPr marL="0" indent="0">
              <a:buNone/>
            </a:pPr>
            <a:endParaRPr lang="en-US" dirty="0">
              <a:solidFill>
                <a:schemeClr val="bg1">
                  <a:lumMod val="50000"/>
                </a:schemeClr>
              </a:solidFill>
            </a:endParaRPr>
          </a:p>
          <a:p>
            <a:pPr marL="0" indent="0">
              <a:buNone/>
            </a:pPr>
            <a:endParaRPr lang="en-US" dirty="0"/>
          </a:p>
        </p:txBody>
      </p:sp>
      <p:pic>
        <p:nvPicPr>
          <p:cNvPr id="6" name="Picture Placeholder 5">
            <a:extLst>
              <a:ext uri="{FF2B5EF4-FFF2-40B4-BE49-F238E27FC236}">
                <a16:creationId xmlns:a16="http://schemas.microsoft.com/office/drawing/2014/main" id="{EA1610DA-4C49-4EA9-9186-98C769ED0A9A}"/>
              </a:ext>
            </a:extLst>
          </p:cNvPr>
          <p:cNvPicPr>
            <a:picLocks noGrp="1" noChangeAspect="1"/>
          </p:cNvPicPr>
          <p:nvPr>
            <p:ph type="pic" sz="quarter" idx="11"/>
          </p:nvPr>
        </p:nvPicPr>
        <p:blipFill>
          <a:blip r:embed="rId3"/>
          <a:srcRect/>
          <a:stretch>
            <a:fillRect/>
          </a:stretch>
        </p:blipFill>
        <p:spPr>
          <a:prstGeom prst="rect">
            <a:avLst/>
          </a:prstGeom>
        </p:spPr>
      </p:pic>
      <p:pic>
        <p:nvPicPr>
          <p:cNvPr id="8" name="Picture 7">
            <a:extLst>
              <a:ext uri="{FF2B5EF4-FFF2-40B4-BE49-F238E27FC236}">
                <a16:creationId xmlns:a16="http://schemas.microsoft.com/office/drawing/2014/main" id="{430B9246-9121-4429-A71D-51E35A279B5E}"/>
              </a:ext>
            </a:extLst>
          </p:cNvPr>
          <p:cNvPicPr>
            <a:picLocks noChangeAspect="1"/>
          </p:cNvPicPr>
          <p:nvPr/>
        </p:nvPicPr>
        <p:blipFill>
          <a:blip r:embed="rId4"/>
          <a:stretch>
            <a:fillRect/>
          </a:stretch>
        </p:blipFill>
        <p:spPr>
          <a:xfrm>
            <a:off x="6900807" y="727234"/>
            <a:ext cx="4606383" cy="4606383"/>
          </a:xfrm>
          <a:prstGeom prst="rect">
            <a:avLst/>
          </a:prstGeom>
        </p:spPr>
      </p:pic>
    </p:spTree>
    <p:extLst>
      <p:ext uri="{BB962C8B-B14F-4D97-AF65-F5344CB8AC3E}">
        <p14:creationId xmlns:p14="http://schemas.microsoft.com/office/powerpoint/2010/main" val="312761566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583" y="537210"/>
            <a:ext cx="11246008" cy="1035381"/>
          </a:xfrm>
        </p:spPr>
        <p:txBody>
          <a:bodyPr>
            <a:normAutofit fontScale="90000"/>
          </a:bodyPr>
          <a:lstStyle/>
          <a:p>
            <a:r>
              <a:rPr lang="en-US" dirty="0"/>
              <a:t>Standard 7: </a:t>
            </a:r>
            <a:br>
              <a:rPr lang="en-US" dirty="0"/>
            </a:br>
            <a:r>
              <a:rPr lang="en-US" dirty="0"/>
              <a:t>Special Sites</a:t>
            </a:r>
          </a:p>
        </p:txBody>
      </p:sp>
      <p:sp>
        <p:nvSpPr>
          <p:cNvPr id="3" name="Content Placeholder 2"/>
          <p:cNvSpPr>
            <a:spLocks noGrp="1"/>
          </p:cNvSpPr>
          <p:nvPr>
            <p:ph idx="1"/>
          </p:nvPr>
        </p:nvSpPr>
        <p:spPr>
          <a:xfrm>
            <a:off x="486583" y="1742406"/>
            <a:ext cx="6439887" cy="4494951"/>
          </a:xfrm>
        </p:spPr>
        <p:txBody>
          <a:bodyPr/>
          <a:lstStyle/>
          <a:p>
            <a:pPr marL="0" indent="0">
              <a:buNone/>
            </a:pPr>
            <a:r>
              <a:rPr lang="en-US" dirty="0">
                <a:solidFill>
                  <a:schemeClr val="tx1"/>
                </a:solidFill>
              </a:rPr>
              <a:t>What is a Special Site?</a:t>
            </a:r>
          </a:p>
          <a:p>
            <a:r>
              <a:rPr lang="en-US" dirty="0">
                <a:solidFill>
                  <a:schemeClr val="tx1"/>
                </a:solidFill>
              </a:rPr>
              <a:t>Historical </a:t>
            </a:r>
          </a:p>
          <a:p>
            <a:r>
              <a:rPr lang="en-US" dirty="0">
                <a:solidFill>
                  <a:schemeClr val="tx1"/>
                </a:solidFill>
              </a:rPr>
              <a:t>Archeological </a:t>
            </a:r>
          </a:p>
          <a:p>
            <a:r>
              <a:rPr lang="en-US" dirty="0">
                <a:solidFill>
                  <a:schemeClr val="tx1"/>
                </a:solidFill>
              </a:rPr>
              <a:t>Cultural </a:t>
            </a:r>
          </a:p>
          <a:p>
            <a:r>
              <a:rPr lang="en-US" dirty="0">
                <a:solidFill>
                  <a:schemeClr val="tx1"/>
                </a:solidFill>
              </a:rPr>
              <a:t>Geological </a:t>
            </a:r>
          </a:p>
          <a:p>
            <a:r>
              <a:rPr lang="en-US" dirty="0">
                <a:solidFill>
                  <a:schemeClr val="tx1"/>
                </a:solidFill>
              </a:rPr>
              <a:t>Biological </a:t>
            </a:r>
          </a:p>
          <a:p>
            <a:r>
              <a:rPr lang="en-US" dirty="0">
                <a:solidFill>
                  <a:schemeClr val="tx1"/>
                </a:solidFill>
              </a:rPr>
              <a:t>Ecological </a:t>
            </a:r>
          </a:p>
          <a:p>
            <a:r>
              <a:rPr lang="en-US" dirty="0">
                <a:solidFill>
                  <a:schemeClr val="tx1"/>
                </a:solidFill>
              </a:rPr>
              <a:t>Landowner designated site</a:t>
            </a:r>
          </a:p>
          <a:p>
            <a:pPr marL="0" indent="0">
              <a:buNone/>
            </a:pPr>
            <a:endParaRPr lang="en-US" dirty="0">
              <a:solidFill>
                <a:schemeClr val="bg1">
                  <a:lumMod val="50000"/>
                </a:schemeClr>
              </a:solidFill>
            </a:endParaRPr>
          </a:p>
          <a:p>
            <a:pPr marL="0" indent="0">
              <a:buNone/>
            </a:pPr>
            <a:endParaRPr lang="en-US" dirty="0"/>
          </a:p>
        </p:txBody>
      </p:sp>
      <p:pic>
        <p:nvPicPr>
          <p:cNvPr id="6" name="Picture Placeholder 5">
            <a:extLst>
              <a:ext uri="{FF2B5EF4-FFF2-40B4-BE49-F238E27FC236}">
                <a16:creationId xmlns:a16="http://schemas.microsoft.com/office/drawing/2014/main" id="{EA1610DA-4C49-4EA9-9186-98C769ED0A9A}"/>
              </a:ext>
            </a:extLst>
          </p:cNvPr>
          <p:cNvPicPr>
            <a:picLocks noGrp="1" noChangeAspect="1"/>
          </p:cNvPicPr>
          <p:nvPr>
            <p:ph type="pic" sz="quarter" idx="11"/>
          </p:nvPr>
        </p:nvPicPr>
        <p:blipFill>
          <a:blip r:embed="rId3"/>
          <a:srcRect/>
          <a:stretch>
            <a:fillRect/>
          </a:stretch>
        </p:blipFill>
        <p:spPr>
          <a:prstGeom prst="rect">
            <a:avLst/>
          </a:prstGeom>
        </p:spPr>
      </p:pic>
      <p:pic>
        <p:nvPicPr>
          <p:cNvPr id="7" name="Graphic 6" descr="Treasure Map outline">
            <a:extLst>
              <a:ext uri="{FF2B5EF4-FFF2-40B4-BE49-F238E27FC236}">
                <a16:creationId xmlns:a16="http://schemas.microsoft.com/office/drawing/2014/main" id="{B3A88FC2-2150-47AF-8B2A-A6B232C0CED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14799" y="1054900"/>
            <a:ext cx="3885235" cy="3885235"/>
          </a:xfrm>
          <a:prstGeom prst="rect">
            <a:avLst/>
          </a:prstGeom>
        </p:spPr>
      </p:pic>
    </p:spTree>
    <p:extLst>
      <p:ext uri="{BB962C8B-B14F-4D97-AF65-F5344CB8AC3E}">
        <p14:creationId xmlns:p14="http://schemas.microsoft.com/office/powerpoint/2010/main" val="324262609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583" y="537210"/>
            <a:ext cx="11246008" cy="1035381"/>
          </a:xfrm>
        </p:spPr>
        <p:txBody>
          <a:bodyPr>
            <a:normAutofit fontScale="90000"/>
          </a:bodyPr>
          <a:lstStyle/>
          <a:p>
            <a:r>
              <a:rPr lang="en-US" dirty="0"/>
              <a:t>Standard 7: Implementation</a:t>
            </a:r>
            <a:br>
              <a:rPr lang="en-US" dirty="0"/>
            </a:br>
            <a:r>
              <a:rPr lang="en-US" dirty="0"/>
              <a:t>Special Sites</a:t>
            </a:r>
            <a:br>
              <a:rPr lang="en-US" dirty="0"/>
            </a:br>
            <a:endParaRPr lang="en-US" dirty="0"/>
          </a:p>
        </p:txBody>
      </p:sp>
      <p:sp>
        <p:nvSpPr>
          <p:cNvPr id="3" name="Content Placeholder 2"/>
          <p:cNvSpPr>
            <a:spLocks noGrp="1"/>
          </p:cNvSpPr>
          <p:nvPr>
            <p:ph idx="1"/>
          </p:nvPr>
        </p:nvSpPr>
        <p:spPr/>
        <p:txBody>
          <a:bodyPr>
            <a:normAutofit/>
          </a:bodyPr>
          <a:lstStyle/>
          <a:p>
            <a:endParaRPr lang="en-US" dirty="0"/>
          </a:p>
          <a:p>
            <a:r>
              <a:rPr lang="en-US" dirty="0"/>
              <a:t>What resources does the landowner consult to determine if there are special sites on the property?</a:t>
            </a:r>
          </a:p>
          <a:p>
            <a:r>
              <a:rPr lang="en-US" dirty="0"/>
              <a:t>Are special sites on the property?</a:t>
            </a:r>
          </a:p>
          <a:p>
            <a:r>
              <a:rPr lang="en-US" dirty="0"/>
              <a:t>If so, how are they </a:t>
            </a:r>
            <a:r>
              <a:rPr lang="en-US"/>
              <a:t>being protected?</a:t>
            </a:r>
            <a:endParaRPr lang="en-US" dirty="0"/>
          </a:p>
          <a:p>
            <a:endParaRPr lang="en-US" dirty="0"/>
          </a:p>
          <a:p>
            <a:endParaRPr lang="en-US" dirty="0"/>
          </a:p>
          <a:p>
            <a:endParaRPr lang="en-US" dirty="0"/>
          </a:p>
        </p:txBody>
      </p:sp>
      <p:pic>
        <p:nvPicPr>
          <p:cNvPr id="5" name="Picture Placeholder 4">
            <a:extLst>
              <a:ext uri="{FF2B5EF4-FFF2-40B4-BE49-F238E27FC236}">
                <a16:creationId xmlns:a16="http://schemas.microsoft.com/office/drawing/2014/main" id="{61027BDF-7063-49B0-A728-6AB5B2391CC8}"/>
              </a:ext>
            </a:extLst>
          </p:cNvPr>
          <p:cNvPicPr>
            <a:picLocks noGrp="1" noChangeAspect="1"/>
          </p:cNvPicPr>
          <p:nvPr>
            <p:ph type="pic" sz="quarter" idx="10"/>
          </p:nvPr>
        </p:nvPicPr>
        <p:blipFill>
          <a:blip r:embed="rId3"/>
          <a:srcRect l="301" r="301"/>
          <a:stretch>
            <a:fillRect/>
          </a:stretch>
        </p:blipFill>
        <p:spPr>
          <a:prstGeom prst="rect">
            <a:avLst/>
          </a:prstGeom>
        </p:spPr>
      </p:pic>
      <p:pic>
        <p:nvPicPr>
          <p:cNvPr id="6" name="Picture Placeholder 5">
            <a:extLst>
              <a:ext uri="{FF2B5EF4-FFF2-40B4-BE49-F238E27FC236}">
                <a16:creationId xmlns:a16="http://schemas.microsoft.com/office/drawing/2014/main" id="{EA1610DA-4C49-4EA9-9186-98C769ED0A9A}"/>
              </a:ext>
            </a:extLst>
          </p:cNvPr>
          <p:cNvPicPr>
            <a:picLocks noGrp="1" noChangeAspect="1"/>
          </p:cNvPicPr>
          <p:nvPr>
            <p:ph type="pic" sz="quarter" idx="11"/>
          </p:nvPr>
        </p:nvPicPr>
        <p:blipFill>
          <a:blip r:embed="rId4"/>
          <a:srcRect/>
          <a:stretch>
            <a:fillRect/>
          </a:stretch>
        </p:blipFill>
        <p:spPr>
          <a:prstGeom prst="rect">
            <a:avLst/>
          </a:prstGeom>
        </p:spPr>
      </p:pic>
    </p:spTree>
    <p:extLst>
      <p:ext uri="{BB962C8B-B14F-4D97-AF65-F5344CB8AC3E}">
        <p14:creationId xmlns:p14="http://schemas.microsoft.com/office/powerpoint/2010/main" val="27616920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ATFS history cont’d</a:t>
            </a:r>
          </a:p>
        </p:txBody>
      </p:sp>
      <p:sp>
        <p:nvSpPr>
          <p:cNvPr id="3" name="Content Placeholder 2"/>
          <p:cNvSpPr>
            <a:spLocks noGrp="1"/>
          </p:cNvSpPr>
          <p:nvPr>
            <p:ph idx="1"/>
          </p:nvPr>
        </p:nvSpPr>
        <p:spPr>
          <a:xfrm>
            <a:off x="267508" y="1765991"/>
            <a:ext cx="5627087" cy="4090799"/>
          </a:xfrm>
        </p:spPr>
        <p:txBody>
          <a:bodyPr vert="horz" lIns="91440" tIns="45720" rIns="91440" bIns="45720" rtlCol="0" anchor="t">
            <a:normAutofit fontScale="92500" lnSpcReduction="10000"/>
          </a:bodyPr>
          <a:lstStyle/>
          <a:p>
            <a:r>
              <a:rPr lang="en-US" dirty="0"/>
              <a:t>In 2000, SFI first recognized materials harvested from Certified Tree Farms as meeting their standards of sustainability</a:t>
            </a:r>
          </a:p>
          <a:p>
            <a:r>
              <a:rPr lang="en-US" dirty="0"/>
              <a:t>In 2008, PEFC, an international certification standard, recognized ATFS as meeting their benchmark standards for sustainability</a:t>
            </a:r>
          </a:p>
          <a:p>
            <a:r>
              <a:rPr lang="en-US" dirty="0"/>
              <a:t>Today, ATFS is the largest and oldest sustainable woodlands system in America.</a:t>
            </a:r>
          </a:p>
          <a:p>
            <a:pPr marL="0" indent="0">
              <a:buNone/>
            </a:pPr>
            <a:endParaRPr lang="en-US" dirty="0"/>
          </a:p>
          <a:p>
            <a:endParaRPr lang="en-US" dirty="0"/>
          </a:p>
        </p:txBody>
      </p:sp>
      <p:pic>
        <p:nvPicPr>
          <p:cNvPr id="6" name="Picture Placeholder 5">
            <a:extLst>
              <a:ext uri="{FF2B5EF4-FFF2-40B4-BE49-F238E27FC236}">
                <a16:creationId xmlns:a16="http://schemas.microsoft.com/office/drawing/2014/main" id="{7E8D94BF-DC6B-4BFD-B125-9F07BFC9F42F}"/>
              </a:ext>
            </a:extLst>
          </p:cNvPr>
          <p:cNvPicPr>
            <a:picLocks noGrp="1" noChangeAspect="1"/>
          </p:cNvPicPr>
          <p:nvPr>
            <p:ph type="pic" sz="quarter" idx="12"/>
          </p:nvPr>
        </p:nvPicPr>
        <p:blipFill>
          <a:blip r:embed="rId3"/>
          <a:srcRect l="128" r="128"/>
          <a:stretch>
            <a:fillRect/>
          </a:stretch>
        </p:blipFill>
        <p:spPr>
          <a:prstGeom prst="rect">
            <a:avLst/>
          </a:prstGeom>
        </p:spPr>
      </p:pic>
      <p:pic>
        <p:nvPicPr>
          <p:cNvPr id="9" name="Picture Placeholder 8">
            <a:extLst>
              <a:ext uri="{FF2B5EF4-FFF2-40B4-BE49-F238E27FC236}">
                <a16:creationId xmlns:a16="http://schemas.microsoft.com/office/drawing/2014/main" id="{3B6EDD72-F7CE-4F3A-80CE-3DB796D582C9}"/>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10603" r="10603"/>
          <a:stretch>
            <a:fillRect/>
          </a:stretch>
        </p:blipFill>
        <p:spPr/>
      </p:pic>
    </p:spTree>
    <p:extLst>
      <p:ext uri="{BB962C8B-B14F-4D97-AF65-F5344CB8AC3E}">
        <p14:creationId xmlns:p14="http://schemas.microsoft.com/office/powerpoint/2010/main" val="118958181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583" y="537210"/>
            <a:ext cx="11246008" cy="1035381"/>
          </a:xfrm>
        </p:spPr>
        <p:txBody>
          <a:bodyPr>
            <a:normAutofit fontScale="90000"/>
          </a:bodyPr>
          <a:lstStyle/>
          <a:p>
            <a:r>
              <a:rPr lang="en-US" dirty="0"/>
              <a:t>Standard 7: </a:t>
            </a:r>
            <a:br>
              <a:rPr lang="en-US" dirty="0"/>
            </a:br>
            <a:r>
              <a:rPr lang="en-US" dirty="0"/>
              <a:t>Special Sites</a:t>
            </a:r>
          </a:p>
        </p:txBody>
      </p:sp>
      <p:sp>
        <p:nvSpPr>
          <p:cNvPr id="3" name="Content Placeholder 2"/>
          <p:cNvSpPr>
            <a:spLocks noGrp="1"/>
          </p:cNvSpPr>
          <p:nvPr>
            <p:ph idx="1"/>
          </p:nvPr>
        </p:nvSpPr>
        <p:spPr>
          <a:xfrm>
            <a:off x="486583" y="1742406"/>
            <a:ext cx="6439887" cy="4494951"/>
          </a:xfrm>
        </p:spPr>
        <p:txBody>
          <a:bodyPr/>
          <a:lstStyle/>
          <a:p>
            <a:pPr marL="0" indent="0">
              <a:buNone/>
            </a:pPr>
            <a:r>
              <a:rPr lang="en-US" dirty="0">
                <a:solidFill>
                  <a:schemeClr val="tx1"/>
                </a:solidFill>
              </a:rPr>
              <a:t>Recent Assessment Findings</a:t>
            </a:r>
          </a:p>
          <a:p>
            <a:r>
              <a:rPr lang="en-US" dirty="0">
                <a:solidFill>
                  <a:schemeClr val="tx1"/>
                </a:solidFill>
              </a:rPr>
              <a:t>Insufficient research and documentation for resources consulted to determine presence/absence of Special Sites.</a:t>
            </a:r>
          </a:p>
          <a:p>
            <a:r>
              <a:rPr lang="en-US" dirty="0">
                <a:solidFill>
                  <a:schemeClr val="tx1"/>
                </a:solidFill>
              </a:rPr>
              <a:t>Special Sites found on the ground, but not noted in the management plan or marked on the map.</a:t>
            </a:r>
          </a:p>
          <a:p>
            <a:pPr marL="0" indent="0">
              <a:buNone/>
            </a:pPr>
            <a:endParaRPr lang="en-US" dirty="0"/>
          </a:p>
        </p:txBody>
      </p:sp>
      <p:pic>
        <p:nvPicPr>
          <p:cNvPr id="6" name="Picture Placeholder 5">
            <a:extLst>
              <a:ext uri="{FF2B5EF4-FFF2-40B4-BE49-F238E27FC236}">
                <a16:creationId xmlns:a16="http://schemas.microsoft.com/office/drawing/2014/main" id="{EA1610DA-4C49-4EA9-9186-98C769ED0A9A}"/>
              </a:ext>
            </a:extLst>
          </p:cNvPr>
          <p:cNvPicPr>
            <a:picLocks noGrp="1" noChangeAspect="1"/>
          </p:cNvPicPr>
          <p:nvPr>
            <p:ph type="pic" sz="quarter" idx="11"/>
          </p:nvPr>
        </p:nvPicPr>
        <p:blipFill>
          <a:blip r:embed="rId3"/>
          <a:srcRect/>
          <a:stretch>
            <a:fillRect/>
          </a:stretch>
        </p:blipFill>
        <p:spPr>
          <a:prstGeom prst="rect">
            <a:avLst/>
          </a:prstGeom>
        </p:spPr>
      </p:pic>
      <p:pic>
        <p:nvPicPr>
          <p:cNvPr id="4" name="Picture 3">
            <a:extLst>
              <a:ext uri="{FF2B5EF4-FFF2-40B4-BE49-F238E27FC236}">
                <a16:creationId xmlns:a16="http://schemas.microsoft.com/office/drawing/2014/main" id="{D943D96E-3F4E-4EC5-9106-E01D6D99BD34}"/>
              </a:ext>
            </a:extLst>
          </p:cNvPr>
          <p:cNvPicPr>
            <a:picLocks noChangeAspect="1"/>
          </p:cNvPicPr>
          <p:nvPr/>
        </p:nvPicPr>
        <p:blipFill>
          <a:blip r:embed="rId4"/>
          <a:stretch>
            <a:fillRect/>
          </a:stretch>
        </p:blipFill>
        <p:spPr>
          <a:xfrm>
            <a:off x="7087460" y="644107"/>
            <a:ext cx="4391031" cy="4391031"/>
          </a:xfrm>
          <a:prstGeom prst="rect">
            <a:avLst/>
          </a:prstGeom>
        </p:spPr>
      </p:pic>
    </p:spTree>
    <p:extLst>
      <p:ext uri="{BB962C8B-B14F-4D97-AF65-F5344CB8AC3E}">
        <p14:creationId xmlns:p14="http://schemas.microsoft.com/office/powerpoint/2010/main" val="10036186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would you do?</a:t>
            </a:r>
          </a:p>
        </p:txBody>
      </p:sp>
      <p:pic>
        <p:nvPicPr>
          <p:cNvPr id="6" name="Picture Placeholder 5">
            <a:extLst>
              <a:ext uri="{FF2B5EF4-FFF2-40B4-BE49-F238E27FC236}">
                <a16:creationId xmlns:a16="http://schemas.microsoft.com/office/drawing/2014/main" id="{EA1610DA-4C49-4EA9-9186-98C769ED0A9A}"/>
              </a:ext>
            </a:extLst>
          </p:cNvPr>
          <p:cNvPicPr>
            <a:picLocks noGrp="1" noChangeAspect="1"/>
          </p:cNvPicPr>
          <p:nvPr>
            <p:ph type="pic" sz="quarter" idx="11"/>
          </p:nvPr>
        </p:nvPicPr>
        <p:blipFill>
          <a:blip r:embed="rId3"/>
          <a:srcRect/>
          <a:stretch>
            <a:fillRect/>
          </a:stretch>
        </p:blipFill>
        <p:spPr>
          <a:prstGeom prst="rect">
            <a:avLst/>
          </a:prstGeom>
        </p:spPr>
      </p:pic>
      <p:sp>
        <p:nvSpPr>
          <p:cNvPr id="8" name="Content Placeholder 7">
            <a:extLst>
              <a:ext uri="{FF2B5EF4-FFF2-40B4-BE49-F238E27FC236}">
                <a16:creationId xmlns:a16="http://schemas.microsoft.com/office/drawing/2014/main" id="{21C5212E-83A4-472F-94F7-22370946E791}"/>
              </a:ext>
            </a:extLst>
          </p:cNvPr>
          <p:cNvSpPr>
            <a:spLocks noGrp="1"/>
          </p:cNvSpPr>
          <p:nvPr>
            <p:ph idx="1"/>
          </p:nvPr>
        </p:nvSpPr>
        <p:spPr/>
        <p:txBody>
          <a:bodyPr/>
          <a:lstStyle/>
          <a:p>
            <a:r>
              <a:rPr lang="en-US" b="1" dirty="0">
                <a:solidFill>
                  <a:srgbClr val="FF0000"/>
                </a:solidFill>
              </a:rPr>
              <a:t>A landowner does not plan to do any forest management activity within 100 feet of his cabin site.</a:t>
            </a:r>
          </a:p>
          <a:p>
            <a:r>
              <a:rPr lang="en-US" b="1" dirty="0">
                <a:solidFill>
                  <a:srgbClr val="FF0000"/>
                </a:solidFill>
              </a:rPr>
              <a:t>A landowner marks a well kept family cemetery on the ground, but does not mention it in the plan, nor is it marked on the map.</a:t>
            </a:r>
          </a:p>
          <a:p>
            <a:pPr marL="0" indent="0">
              <a:buNone/>
            </a:pPr>
            <a:endParaRPr lang="en-US" b="1" dirty="0">
              <a:solidFill>
                <a:srgbClr val="FF0000"/>
              </a:solidFill>
            </a:endParaRPr>
          </a:p>
          <a:p>
            <a:pPr marL="0" indent="0">
              <a:buNone/>
            </a:pPr>
            <a:endParaRPr lang="en-US" b="1" dirty="0">
              <a:solidFill>
                <a:srgbClr val="FF0000"/>
              </a:solidFill>
            </a:endParaRPr>
          </a:p>
          <a:p>
            <a:endParaRPr lang="en-US" b="1" dirty="0">
              <a:solidFill>
                <a:srgbClr val="FF0000"/>
              </a:solidFill>
            </a:endParaRPr>
          </a:p>
          <a:p>
            <a:endParaRPr lang="en-US" b="1" dirty="0">
              <a:solidFill>
                <a:srgbClr val="FF0000"/>
              </a:solidFill>
            </a:endParaRPr>
          </a:p>
          <a:p>
            <a:endParaRPr lang="en-US" b="1" dirty="0">
              <a:solidFill>
                <a:srgbClr val="FF0000"/>
              </a:solidFill>
            </a:endParaRPr>
          </a:p>
          <a:p>
            <a:pPr marL="0" indent="0">
              <a:buNone/>
            </a:pPr>
            <a:endParaRPr lang="en-US" dirty="0"/>
          </a:p>
          <a:p>
            <a:endParaRPr lang="en-US" dirty="0"/>
          </a:p>
        </p:txBody>
      </p:sp>
      <p:pic>
        <p:nvPicPr>
          <p:cNvPr id="4" name="Graphic 3" descr="Forest scene outline">
            <a:extLst>
              <a:ext uri="{FF2B5EF4-FFF2-40B4-BE49-F238E27FC236}">
                <a16:creationId xmlns:a16="http://schemas.microsoft.com/office/drawing/2014/main" id="{B5A377EE-C898-4C39-958A-0AC060BBBD0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95556" y="757665"/>
            <a:ext cx="4437035" cy="4437035"/>
          </a:xfrm>
          <a:prstGeom prst="rect">
            <a:avLst/>
          </a:prstGeom>
        </p:spPr>
      </p:pic>
    </p:spTree>
    <p:extLst>
      <p:ext uri="{BB962C8B-B14F-4D97-AF65-F5344CB8AC3E}">
        <p14:creationId xmlns:p14="http://schemas.microsoft.com/office/powerpoint/2010/main" val="324012171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583" y="537210"/>
            <a:ext cx="11246008" cy="1035381"/>
          </a:xfrm>
        </p:spPr>
        <p:txBody>
          <a:bodyPr>
            <a:normAutofit fontScale="90000"/>
          </a:bodyPr>
          <a:lstStyle/>
          <a:p>
            <a:r>
              <a:rPr lang="en-US" dirty="0"/>
              <a:t>Standard 8: </a:t>
            </a:r>
            <a:br>
              <a:rPr lang="en-US" dirty="0"/>
            </a:br>
            <a:r>
              <a:rPr lang="en-US" dirty="0"/>
              <a:t>Forest Products Harvest and Other Activities</a:t>
            </a:r>
          </a:p>
        </p:txBody>
      </p:sp>
      <p:sp>
        <p:nvSpPr>
          <p:cNvPr id="3" name="Content Placeholder 2"/>
          <p:cNvSpPr>
            <a:spLocks noGrp="1"/>
          </p:cNvSpPr>
          <p:nvPr>
            <p:ph idx="1"/>
          </p:nvPr>
        </p:nvSpPr>
        <p:spPr>
          <a:xfrm>
            <a:off x="486583" y="1742406"/>
            <a:ext cx="6439887" cy="4494951"/>
          </a:xfrm>
        </p:spPr>
        <p:txBody>
          <a:bodyPr>
            <a:normAutofit/>
          </a:bodyPr>
          <a:lstStyle/>
          <a:p>
            <a:pPr marL="0" indent="0">
              <a:buNone/>
            </a:pPr>
            <a:r>
              <a:rPr lang="en-US" dirty="0">
                <a:solidFill>
                  <a:schemeClr val="tx1"/>
                </a:solidFill>
              </a:rPr>
              <a:t>Forest product harvests and other management activities are conducted in accordance with the landowner’s objectives and consider other forest values.</a:t>
            </a:r>
          </a:p>
          <a:p>
            <a:pPr marL="0" indent="0">
              <a:buNone/>
            </a:pPr>
            <a:endParaRPr lang="en-US" dirty="0">
              <a:solidFill>
                <a:schemeClr val="tx1"/>
              </a:solidFill>
            </a:endParaRPr>
          </a:p>
          <a:p>
            <a:pPr marL="0" indent="0">
              <a:buNone/>
            </a:pPr>
            <a:r>
              <a:rPr lang="en-US" dirty="0">
                <a:solidFill>
                  <a:schemeClr val="tx1"/>
                </a:solidFill>
              </a:rPr>
              <a:t>Performance Measure 8.1</a:t>
            </a:r>
          </a:p>
          <a:p>
            <a:pPr marL="0" indent="0">
              <a:buNone/>
            </a:pPr>
            <a:r>
              <a:rPr lang="en-US" dirty="0">
                <a:solidFill>
                  <a:schemeClr val="tx1"/>
                </a:solidFill>
              </a:rPr>
              <a:t>Landowner should use qualified natural resource professionals and qualified contractors when contracting for services.</a:t>
            </a:r>
          </a:p>
          <a:p>
            <a:pPr marL="0" indent="0">
              <a:buNone/>
            </a:pPr>
            <a:endParaRPr lang="en-US" dirty="0">
              <a:solidFill>
                <a:schemeClr val="bg1">
                  <a:lumMod val="50000"/>
                </a:schemeClr>
              </a:solidFill>
            </a:endParaRPr>
          </a:p>
          <a:p>
            <a:pPr marL="0" indent="0">
              <a:buNone/>
            </a:pPr>
            <a:endParaRPr lang="en-US" dirty="0"/>
          </a:p>
        </p:txBody>
      </p:sp>
      <p:pic>
        <p:nvPicPr>
          <p:cNvPr id="6" name="Picture Placeholder 5">
            <a:extLst>
              <a:ext uri="{FF2B5EF4-FFF2-40B4-BE49-F238E27FC236}">
                <a16:creationId xmlns:a16="http://schemas.microsoft.com/office/drawing/2014/main" id="{EA1610DA-4C49-4EA9-9186-98C769ED0A9A}"/>
              </a:ext>
            </a:extLst>
          </p:cNvPr>
          <p:cNvPicPr>
            <a:picLocks noGrp="1" noChangeAspect="1"/>
          </p:cNvPicPr>
          <p:nvPr>
            <p:ph type="pic" sz="quarter" idx="11"/>
          </p:nvPr>
        </p:nvPicPr>
        <p:blipFill>
          <a:blip r:embed="rId3"/>
          <a:srcRect/>
          <a:stretch>
            <a:fillRect/>
          </a:stretch>
        </p:blipFill>
        <p:spPr>
          <a:prstGeom prst="rect">
            <a:avLst/>
          </a:prstGeom>
        </p:spPr>
      </p:pic>
      <p:pic>
        <p:nvPicPr>
          <p:cNvPr id="4" name="Picture 3">
            <a:extLst>
              <a:ext uri="{FF2B5EF4-FFF2-40B4-BE49-F238E27FC236}">
                <a16:creationId xmlns:a16="http://schemas.microsoft.com/office/drawing/2014/main" id="{7BBE3580-FDF2-40AD-A303-8C7863633A48}"/>
              </a:ext>
            </a:extLst>
          </p:cNvPr>
          <p:cNvPicPr>
            <a:picLocks noChangeAspect="1"/>
          </p:cNvPicPr>
          <p:nvPr/>
        </p:nvPicPr>
        <p:blipFill>
          <a:blip r:embed="rId4"/>
          <a:stretch>
            <a:fillRect/>
          </a:stretch>
        </p:blipFill>
        <p:spPr>
          <a:xfrm>
            <a:off x="8003995" y="2422567"/>
            <a:ext cx="3222009" cy="2477224"/>
          </a:xfrm>
          <a:prstGeom prst="rect">
            <a:avLst/>
          </a:prstGeom>
        </p:spPr>
      </p:pic>
    </p:spTree>
    <p:extLst>
      <p:ext uri="{BB962C8B-B14F-4D97-AF65-F5344CB8AC3E}">
        <p14:creationId xmlns:p14="http://schemas.microsoft.com/office/powerpoint/2010/main" val="183807751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583" y="537210"/>
            <a:ext cx="11246008" cy="1035381"/>
          </a:xfrm>
        </p:spPr>
        <p:txBody>
          <a:bodyPr>
            <a:normAutofit fontScale="90000"/>
          </a:bodyPr>
          <a:lstStyle/>
          <a:p>
            <a:r>
              <a:rPr lang="en-US" dirty="0"/>
              <a:t>Standard 8: </a:t>
            </a:r>
            <a:br>
              <a:rPr lang="en-US" dirty="0"/>
            </a:br>
            <a:r>
              <a:rPr lang="en-US" dirty="0"/>
              <a:t>Forest Products Harvest and Other Activities</a:t>
            </a:r>
          </a:p>
        </p:txBody>
      </p:sp>
      <p:sp>
        <p:nvSpPr>
          <p:cNvPr id="3" name="Content Placeholder 2"/>
          <p:cNvSpPr>
            <a:spLocks noGrp="1"/>
          </p:cNvSpPr>
          <p:nvPr>
            <p:ph idx="1"/>
          </p:nvPr>
        </p:nvSpPr>
        <p:spPr>
          <a:xfrm>
            <a:off x="486583" y="1742406"/>
            <a:ext cx="6439887" cy="4494951"/>
          </a:xfrm>
        </p:spPr>
        <p:txBody>
          <a:bodyPr vert="horz" lIns="91440" tIns="45720" rIns="91440" bIns="45720" rtlCol="0" anchor="t">
            <a:normAutofit lnSpcReduction="10000"/>
          </a:bodyPr>
          <a:lstStyle/>
          <a:p>
            <a:pPr marL="0" indent="0">
              <a:buNone/>
            </a:pPr>
            <a:r>
              <a:rPr lang="en-US" dirty="0">
                <a:solidFill>
                  <a:schemeClr val="bg2">
                    <a:lumMod val="50000"/>
                  </a:schemeClr>
                </a:solidFill>
              </a:rPr>
              <a:t>Forest product harvests and other management activities are conducted in accordance with the landowner’s objectives and consider other forest values.</a:t>
            </a:r>
          </a:p>
          <a:p>
            <a:pPr marL="0" indent="0">
              <a:buNone/>
            </a:pPr>
            <a:endParaRPr lang="en-US" dirty="0">
              <a:solidFill>
                <a:schemeClr val="tx1"/>
              </a:solidFill>
            </a:endParaRPr>
          </a:p>
          <a:p>
            <a:pPr marL="0" indent="0">
              <a:buNone/>
            </a:pPr>
            <a:r>
              <a:rPr lang="en-US" dirty="0">
                <a:solidFill>
                  <a:schemeClr val="tx1"/>
                </a:solidFill>
              </a:rPr>
              <a:t>Performance Measure 8.2</a:t>
            </a:r>
          </a:p>
          <a:p>
            <a:pPr marL="0" indent="0">
              <a:buNone/>
            </a:pPr>
            <a:r>
              <a:rPr lang="en-US" dirty="0">
                <a:solidFill>
                  <a:schemeClr val="tx1"/>
                </a:solidFill>
              </a:rPr>
              <a:t>Landowner or designated representative </a:t>
            </a:r>
            <a:r>
              <a:rPr lang="en-US" u="sng" dirty="0">
                <a:solidFill>
                  <a:schemeClr val="tx1"/>
                </a:solidFill>
              </a:rPr>
              <a:t>shall </a:t>
            </a:r>
            <a:r>
              <a:rPr lang="en-US" dirty="0">
                <a:solidFill>
                  <a:schemeClr val="tx1"/>
                </a:solidFill>
              </a:rPr>
              <a:t>monitor forest product harvests and other management activities to ensure they conform to their objectives.</a:t>
            </a:r>
            <a:endParaRPr lang="en-US" dirty="0">
              <a:solidFill>
                <a:schemeClr val="tx1"/>
              </a:solidFill>
              <a:cs typeface="Calibri"/>
            </a:endParaRPr>
          </a:p>
          <a:p>
            <a:pPr marL="0" indent="0">
              <a:buNone/>
            </a:pPr>
            <a:endParaRPr lang="en-US" dirty="0">
              <a:solidFill>
                <a:schemeClr val="bg1">
                  <a:lumMod val="50000"/>
                </a:schemeClr>
              </a:solidFill>
            </a:endParaRPr>
          </a:p>
          <a:p>
            <a:pPr marL="0" indent="0">
              <a:buNone/>
            </a:pPr>
            <a:endParaRPr lang="en-US" dirty="0"/>
          </a:p>
        </p:txBody>
      </p:sp>
      <p:pic>
        <p:nvPicPr>
          <p:cNvPr id="6" name="Picture Placeholder 5">
            <a:extLst>
              <a:ext uri="{FF2B5EF4-FFF2-40B4-BE49-F238E27FC236}">
                <a16:creationId xmlns:a16="http://schemas.microsoft.com/office/drawing/2014/main" id="{EA1610DA-4C49-4EA9-9186-98C769ED0A9A}"/>
              </a:ext>
            </a:extLst>
          </p:cNvPr>
          <p:cNvPicPr>
            <a:picLocks noGrp="1" noChangeAspect="1"/>
          </p:cNvPicPr>
          <p:nvPr>
            <p:ph type="pic" sz="quarter" idx="11"/>
          </p:nvPr>
        </p:nvPicPr>
        <p:blipFill>
          <a:blip r:embed="rId3"/>
          <a:srcRect/>
          <a:stretch>
            <a:fillRect/>
          </a:stretch>
        </p:blipFill>
        <p:spPr>
          <a:prstGeom prst="rect">
            <a:avLst/>
          </a:prstGeom>
        </p:spPr>
      </p:pic>
      <p:pic>
        <p:nvPicPr>
          <p:cNvPr id="4" name="Picture 3">
            <a:extLst>
              <a:ext uri="{FF2B5EF4-FFF2-40B4-BE49-F238E27FC236}">
                <a16:creationId xmlns:a16="http://schemas.microsoft.com/office/drawing/2014/main" id="{7BBE3580-FDF2-40AD-A303-8C7863633A48}"/>
              </a:ext>
            </a:extLst>
          </p:cNvPr>
          <p:cNvPicPr>
            <a:picLocks noChangeAspect="1"/>
          </p:cNvPicPr>
          <p:nvPr/>
        </p:nvPicPr>
        <p:blipFill>
          <a:blip r:embed="rId4"/>
          <a:stretch>
            <a:fillRect/>
          </a:stretch>
        </p:blipFill>
        <p:spPr>
          <a:xfrm>
            <a:off x="8003995" y="2422567"/>
            <a:ext cx="3222009" cy="2477224"/>
          </a:xfrm>
          <a:prstGeom prst="rect">
            <a:avLst/>
          </a:prstGeom>
        </p:spPr>
      </p:pic>
    </p:spTree>
    <p:extLst>
      <p:ext uri="{BB962C8B-B14F-4D97-AF65-F5344CB8AC3E}">
        <p14:creationId xmlns:p14="http://schemas.microsoft.com/office/powerpoint/2010/main" val="394376205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583" y="537210"/>
            <a:ext cx="11246008" cy="1035381"/>
          </a:xfrm>
        </p:spPr>
        <p:txBody>
          <a:bodyPr>
            <a:normAutofit fontScale="90000"/>
          </a:bodyPr>
          <a:lstStyle/>
          <a:p>
            <a:r>
              <a:rPr lang="en-US" dirty="0"/>
              <a:t>Standard 8: Implementation</a:t>
            </a:r>
            <a:br>
              <a:rPr lang="en-US" dirty="0"/>
            </a:br>
            <a:r>
              <a:rPr lang="en-US" dirty="0"/>
              <a:t>Forest Products Harvest and Other Activities</a:t>
            </a:r>
            <a:br>
              <a:rPr lang="en-US" dirty="0"/>
            </a:br>
            <a:endParaRPr lang="en-US" dirty="0"/>
          </a:p>
        </p:txBody>
      </p:sp>
      <p:sp>
        <p:nvSpPr>
          <p:cNvPr id="3" name="Content Placeholder 2"/>
          <p:cNvSpPr>
            <a:spLocks noGrp="1"/>
          </p:cNvSpPr>
          <p:nvPr>
            <p:ph idx="1"/>
          </p:nvPr>
        </p:nvSpPr>
        <p:spPr/>
        <p:txBody>
          <a:bodyPr>
            <a:normAutofit lnSpcReduction="10000"/>
          </a:bodyPr>
          <a:lstStyle/>
          <a:p>
            <a:endParaRPr lang="en-US" dirty="0"/>
          </a:p>
          <a:p>
            <a:r>
              <a:rPr lang="en-US" dirty="0"/>
              <a:t>Does the landowner seek out and use qualified natural resource professionals and qualified contractors?</a:t>
            </a:r>
          </a:p>
          <a:p>
            <a:r>
              <a:rPr lang="en-US" dirty="0"/>
              <a:t>How do they determine if the contractors are following all appropriate rules and laws?</a:t>
            </a:r>
          </a:p>
          <a:p>
            <a:r>
              <a:rPr lang="en-US" dirty="0"/>
              <a:t>Do they retain copies of contracts?</a:t>
            </a:r>
          </a:p>
          <a:p>
            <a:r>
              <a:rPr lang="en-US" dirty="0"/>
              <a:t>Does the landowner or designated representative monitor forest management activities?</a:t>
            </a:r>
          </a:p>
          <a:p>
            <a:endParaRPr lang="en-US" dirty="0"/>
          </a:p>
          <a:p>
            <a:endParaRPr lang="en-US" dirty="0"/>
          </a:p>
          <a:p>
            <a:endParaRPr lang="en-US" dirty="0"/>
          </a:p>
        </p:txBody>
      </p:sp>
      <p:pic>
        <p:nvPicPr>
          <p:cNvPr id="5" name="Picture Placeholder 4">
            <a:extLst>
              <a:ext uri="{FF2B5EF4-FFF2-40B4-BE49-F238E27FC236}">
                <a16:creationId xmlns:a16="http://schemas.microsoft.com/office/drawing/2014/main" id="{61027BDF-7063-49B0-A728-6AB5B2391CC8}"/>
              </a:ext>
            </a:extLst>
          </p:cNvPr>
          <p:cNvPicPr>
            <a:picLocks noGrp="1" noChangeAspect="1"/>
          </p:cNvPicPr>
          <p:nvPr>
            <p:ph type="pic" sz="quarter" idx="10"/>
          </p:nvPr>
        </p:nvPicPr>
        <p:blipFill>
          <a:blip r:embed="rId3"/>
          <a:srcRect l="301" r="301"/>
          <a:stretch>
            <a:fillRect/>
          </a:stretch>
        </p:blipFill>
        <p:spPr>
          <a:prstGeom prst="rect">
            <a:avLst/>
          </a:prstGeom>
        </p:spPr>
      </p:pic>
      <p:pic>
        <p:nvPicPr>
          <p:cNvPr id="6" name="Picture Placeholder 5">
            <a:extLst>
              <a:ext uri="{FF2B5EF4-FFF2-40B4-BE49-F238E27FC236}">
                <a16:creationId xmlns:a16="http://schemas.microsoft.com/office/drawing/2014/main" id="{EA1610DA-4C49-4EA9-9186-98C769ED0A9A}"/>
              </a:ext>
            </a:extLst>
          </p:cNvPr>
          <p:cNvPicPr>
            <a:picLocks noGrp="1" noChangeAspect="1"/>
          </p:cNvPicPr>
          <p:nvPr>
            <p:ph type="pic" sz="quarter" idx="11"/>
          </p:nvPr>
        </p:nvPicPr>
        <p:blipFill>
          <a:blip r:embed="rId4"/>
          <a:srcRect/>
          <a:stretch>
            <a:fillRect/>
          </a:stretch>
        </p:blipFill>
        <p:spPr>
          <a:prstGeom prst="rect">
            <a:avLst/>
          </a:prstGeom>
        </p:spPr>
      </p:pic>
    </p:spTree>
    <p:extLst>
      <p:ext uri="{BB962C8B-B14F-4D97-AF65-F5344CB8AC3E}">
        <p14:creationId xmlns:p14="http://schemas.microsoft.com/office/powerpoint/2010/main" val="2198597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583" y="537210"/>
            <a:ext cx="11246008" cy="1035381"/>
          </a:xfrm>
        </p:spPr>
        <p:txBody>
          <a:bodyPr>
            <a:normAutofit fontScale="90000"/>
          </a:bodyPr>
          <a:lstStyle/>
          <a:p>
            <a:r>
              <a:rPr lang="en-US" dirty="0"/>
              <a:t>Standard 8: </a:t>
            </a:r>
            <a:br>
              <a:rPr lang="en-US" dirty="0"/>
            </a:br>
            <a:r>
              <a:rPr lang="en-US" dirty="0"/>
              <a:t>Forest Products Harvest and Other Activities</a:t>
            </a:r>
          </a:p>
        </p:txBody>
      </p:sp>
      <p:sp>
        <p:nvSpPr>
          <p:cNvPr id="3" name="Content Placeholder 2"/>
          <p:cNvSpPr>
            <a:spLocks noGrp="1"/>
          </p:cNvSpPr>
          <p:nvPr>
            <p:ph idx="1"/>
          </p:nvPr>
        </p:nvSpPr>
        <p:spPr>
          <a:xfrm>
            <a:off x="486583" y="1742406"/>
            <a:ext cx="6439887" cy="4494951"/>
          </a:xfrm>
        </p:spPr>
        <p:txBody>
          <a:bodyPr>
            <a:normAutofit/>
          </a:bodyPr>
          <a:lstStyle/>
          <a:p>
            <a:pPr marL="0" indent="0">
              <a:buNone/>
            </a:pPr>
            <a:r>
              <a:rPr lang="en-US" dirty="0">
                <a:solidFill>
                  <a:schemeClr val="tx1"/>
                </a:solidFill>
              </a:rPr>
              <a:t>Recent Assessment Findings:</a:t>
            </a:r>
          </a:p>
          <a:p>
            <a:r>
              <a:rPr lang="en-US" dirty="0">
                <a:solidFill>
                  <a:schemeClr val="tx1"/>
                </a:solidFill>
              </a:rPr>
              <a:t>Use of contracts</a:t>
            </a:r>
          </a:p>
          <a:p>
            <a:r>
              <a:rPr lang="en-US" dirty="0">
                <a:solidFill>
                  <a:schemeClr val="tx1"/>
                </a:solidFill>
              </a:rPr>
              <a:t>Insufficient monitoring of forest management activities which lead to negative impacts on the ground</a:t>
            </a:r>
          </a:p>
          <a:p>
            <a:pPr marL="0" indent="0">
              <a:buNone/>
            </a:pPr>
            <a:endParaRPr lang="en-US" dirty="0">
              <a:solidFill>
                <a:schemeClr val="bg1">
                  <a:lumMod val="50000"/>
                </a:schemeClr>
              </a:solidFill>
            </a:endParaRPr>
          </a:p>
          <a:p>
            <a:pPr marL="0" indent="0">
              <a:buNone/>
            </a:pPr>
            <a:endParaRPr lang="en-US" dirty="0"/>
          </a:p>
        </p:txBody>
      </p:sp>
      <p:pic>
        <p:nvPicPr>
          <p:cNvPr id="6" name="Picture Placeholder 5">
            <a:extLst>
              <a:ext uri="{FF2B5EF4-FFF2-40B4-BE49-F238E27FC236}">
                <a16:creationId xmlns:a16="http://schemas.microsoft.com/office/drawing/2014/main" id="{EA1610DA-4C49-4EA9-9186-98C769ED0A9A}"/>
              </a:ext>
            </a:extLst>
          </p:cNvPr>
          <p:cNvPicPr>
            <a:picLocks noGrp="1" noChangeAspect="1"/>
          </p:cNvPicPr>
          <p:nvPr>
            <p:ph type="pic" sz="quarter" idx="11"/>
          </p:nvPr>
        </p:nvPicPr>
        <p:blipFill>
          <a:blip r:embed="rId3"/>
          <a:srcRect/>
          <a:stretch>
            <a:fillRect/>
          </a:stretch>
        </p:blipFill>
        <p:spPr>
          <a:prstGeom prst="rect">
            <a:avLst/>
          </a:prstGeom>
        </p:spPr>
      </p:pic>
      <p:pic>
        <p:nvPicPr>
          <p:cNvPr id="4" name="Picture 3">
            <a:extLst>
              <a:ext uri="{FF2B5EF4-FFF2-40B4-BE49-F238E27FC236}">
                <a16:creationId xmlns:a16="http://schemas.microsoft.com/office/drawing/2014/main" id="{7BBE3580-FDF2-40AD-A303-8C7863633A48}"/>
              </a:ext>
            </a:extLst>
          </p:cNvPr>
          <p:cNvPicPr>
            <a:picLocks noChangeAspect="1"/>
          </p:cNvPicPr>
          <p:nvPr/>
        </p:nvPicPr>
        <p:blipFill>
          <a:blip r:embed="rId4"/>
          <a:stretch>
            <a:fillRect/>
          </a:stretch>
        </p:blipFill>
        <p:spPr>
          <a:xfrm>
            <a:off x="8003995" y="2422567"/>
            <a:ext cx="3222009" cy="2477224"/>
          </a:xfrm>
          <a:prstGeom prst="rect">
            <a:avLst/>
          </a:prstGeom>
        </p:spPr>
      </p:pic>
    </p:spTree>
    <p:extLst>
      <p:ext uri="{BB962C8B-B14F-4D97-AF65-F5344CB8AC3E}">
        <p14:creationId xmlns:p14="http://schemas.microsoft.com/office/powerpoint/2010/main" val="138180508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would you do?</a:t>
            </a:r>
          </a:p>
        </p:txBody>
      </p:sp>
      <p:pic>
        <p:nvPicPr>
          <p:cNvPr id="6" name="Picture Placeholder 5">
            <a:extLst>
              <a:ext uri="{FF2B5EF4-FFF2-40B4-BE49-F238E27FC236}">
                <a16:creationId xmlns:a16="http://schemas.microsoft.com/office/drawing/2014/main" id="{EA1610DA-4C49-4EA9-9186-98C769ED0A9A}"/>
              </a:ext>
            </a:extLst>
          </p:cNvPr>
          <p:cNvPicPr>
            <a:picLocks noGrp="1" noChangeAspect="1"/>
          </p:cNvPicPr>
          <p:nvPr>
            <p:ph type="pic" sz="quarter" idx="11"/>
          </p:nvPr>
        </p:nvPicPr>
        <p:blipFill>
          <a:blip r:embed="rId3"/>
          <a:srcRect/>
          <a:stretch>
            <a:fillRect/>
          </a:stretch>
        </p:blipFill>
        <p:spPr>
          <a:prstGeom prst="rect">
            <a:avLst/>
          </a:prstGeom>
        </p:spPr>
      </p:pic>
      <p:sp>
        <p:nvSpPr>
          <p:cNvPr id="8" name="Content Placeholder 7">
            <a:extLst>
              <a:ext uri="{FF2B5EF4-FFF2-40B4-BE49-F238E27FC236}">
                <a16:creationId xmlns:a16="http://schemas.microsoft.com/office/drawing/2014/main" id="{21C5212E-83A4-472F-94F7-22370946E791}"/>
              </a:ext>
            </a:extLst>
          </p:cNvPr>
          <p:cNvSpPr>
            <a:spLocks noGrp="1"/>
          </p:cNvSpPr>
          <p:nvPr>
            <p:ph idx="1"/>
          </p:nvPr>
        </p:nvSpPr>
        <p:spPr/>
        <p:txBody>
          <a:bodyPr/>
          <a:lstStyle/>
          <a:p>
            <a:r>
              <a:rPr lang="en-US" b="1" dirty="0">
                <a:solidFill>
                  <a:srgbClr val="FF0000"/>
                </a:solidFill>
              </a:rPr>
              <a:t>A landowner lives 100 miles from their Tree Farm. They agree to let their neighbor cut down a few trees for firewood, but now they notice 2 acres of forest have been completely cleared.</a:t>
            </a:r>
          </a:p>
          <a:p>
            <a:r>
              <a:rPr lang="en-US" b="1" dirty="0">
                <a:solidFill>
                  <a:srgbClr val="FF0000"/>
                </a:solidFill>
              </a:rPr>
              <a:t>A landowner had a contract for a recent thinning, but now doesn’t know where a copy of the contract is.</a:t>
            </a:r>
          </a:p>
          <a:p>
            <a:pPr marL="0" indent="0">
              <a:buNone/>
            </a:pPr>
            <a:endParaRPr lang="en-US" b="1" dirty="0">
              <a:solidFill>
                <a:srgbClr val="FF0000"/>
              </a:solidFill>
            </a:endParaRPr>
          </a:p>
          <a:p>
            <a:pPr marL="0" indent="0">
              <a:buNone/>
            </a:pPr>
            <a:endParaRPr lang="en-US" b="1" dirty="0">
              <a:solidFill>
                <a:srgbClr val="FF0000"/>
              </a:solidFill>
            </a:endParaRPr>
          </a:p>
          <a:p>
            <a:endParaRPr lang="en-US" b="1" dirty="0">
              <a:solidFill>
                <a:srgbClr val="FF0000"/>
              </a:solidFill>
            </a:endParaRPr>
          </a:p>
          <a:p>
            <a:endParaRPr lang="en-US" b="1" dirty="0">
              <a:solidFill>
                <a:srgbClr val="FF0000"/>
              </a:solidFill>
            </a:endParaRPr>
          </a:p>
          <a:p>
            <a:endParaRPr lang="en-US" b="1" dirty="0">
              <a:solidFill>
                <a:srgbClr val="FF0000"/>
              </a:solidFill>
            </a:endParaRPr>
          </a:p>
          <a:p>
            <a:pPr marL="0" indent="0">
              <a:buNone/>
            </a:pPr>
            <a:endParaRPr lang="en-US" dirty="0"/>
          </a:p>
          <a:p>
            <a:endParaRPr lang="en-US" dirty="0"/>
          </a:p>
        </p:txBody>
      </p:sp>
      <p:pic>
        <p:nvPicPr>
          <p:cNvPr id="4" name="Graphic 3" descr="Forest scene outline">
            <a:extLst>
              <a:ext uri="{FF2B5EF4-FFF2-40B4-BE49-F238E27FC236}">
                <a16:creationId xmlns:a16="http://schemas.microsoft.com/office/drawing/2014/main" id="{B5A377EE-C898-4C39-958A-0AC060BBBD0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95556" y="757665"/>
            <a:ext cx="4437035" cy="4437035"/>
          </a:xfrm>
          <a:prstGeom prst="rect">
            <a:avLst/>
          </a:prstGeom>
        </p:spPr>
      </p:pic>
    </p:spTree>
    <p:extLst>
      <p:ext uri="{BB962C8B-B14F-4D97-AF65-F5344CB8AC3E}">
        <p14:creationId xmlns:p14="http://schemas.microsoft.com/office/powerpoint/2010/main" val="405220169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Inspections</a:t>
            </a:r>
          </a:p>
        </p:txBody>
      </p:sp>
      <p:pic>
        <p:nvPicPr>
          <p:cNvPr id="4" name="Picture Placeholder 3">
            <a:extLst>
              <a:ext uri="{FF2B5EF4-FFF2-40B4-BE49-F238E27FC236}">
                <a16:creationId xmlns:a16="http://schemas.microsoft.com/office/drawing/2014/main" id="{FB285B7F-E175-43E4-9F7D-B9CF17CD3566}"/>
              </a:ext>
            </a:extLst>
          </p:cNvPr>
          <p:cNvPicPr>
            <a:picLocks noGrp="1" noChangeAspect="1"/>
          </p:cNvPicPr>
          <p:nvPr>
            <p:ph type="pic" sz="quarter" idx="12"/>
          </p:nvPr>
        </p:nvPicPr>
        <p:blipFill>
          <a:blip r:embed="rId2"/>
          <a:srcRect l="74" r="74"/>
          <a:stretch>
            <a:fillRect/>
          </a:stretch>
        </p:blipFill>
        <p:spPr>
          <a:prstGeom prst="rect">
            <a:avLst/>
          </a:prstGeom>
        </p:spPr>
      </p:pic>
    </p:spTree>
    <p:extLst>
      <p:ext uri="{BB962C8B-B14F-4D97-AF65-F5344CB8AC3E}">
        <p14:creationId xmlns:p14="http://schemas.microsoft.com/office/powerpoint/2010/main" val="197571920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Two levels of Certification</a:t>
            </a:r>
            <a:br>
              <a:rPr lang="en-US" dirty="0"/>
            </a:br>
            <a:endParaRPr lang="en-US" dirty="0"/>
          </a:p>
        </p:txBody>
      </p:sp>
      <p:sp>
        <p:nvSpPr>
          <p:cNvPr id="3" name="Content Placeholder 2"/>
          <p:cNvSpPr>
            <a:spLocks noGrp="1"/>
          </p:cNvSpPr>
          <p:nvPr>
            <p:ph idx="1"/>
          </p:nvPr>
        </p:nvSpPr>
        <p:spPr>
          <a:xfrm>
            <a:off x="472996" y="1556288"/>
            <a:ext cx="11246008" cy="4957197"/>
          </a:xfrm>
        </p:spPr>
        <p:txBody>
          <a:bodyPr/>
          <a:lstStyle/>
          <a:p>
            <a:pPr marL="0" indent="0">
              <a:buNone/>
            </a:pPr>
            <a:r>
              <a:rPr lang="en-US" sz="3600" b="1" dirty="0"/>
              <a:t>Internal Monitoring</a:t>
            </a:r>
          </a:p>
          <a:p>
            <a:pPr marL="0" indent="0">
              <a:buNone/>
            </a:pPr>
            <a:r>
              <a:rPr lang="en-US" b="1" dirty="0"/>
              <a:t>Inspections</a:t>
            </a:r>
          </a:p>
          <a:p>
            <a:pPr marL="0" indent="0">
              <a:buNone/>
            </a:pPr>
            <a:r>
              <a:rPr lang="en-US" dirty="0"/>
              <a:t>Trained inspectors verify landowner conformance.</a:t>
            </a:r>
          </a:p>
          <a:p>
            <a:pPr marL="0" indent="0">
              <a:buNone/>
            </a:pPr>
            <a:endParaRPr lang="en-US" dirty="0"/>
          </a:p>
          <a:p>
            <a:pPr marL="0" indent="0">
              <a:buNone/>
            </a:pPr>
            <a:endParaRPr lang="en-US" dirty="0"/>
          </a:p>
          <a:p>
            <a:pPr marL="0" indent="0">
              <a:buNone/>
            </a:pPr>
            <a:r>
              <a:rPr lang="en-US" sz="3600" b="1" dirty="0"/>
              <a:t>External Monitoring</a:t>
            </a:r>
          </a:p>
          <a:p>
            <a:pPr marL="0" indent="0">
              <a:buNone/>
            </a:pPr>
            <a:r>
              <a:rPr lang="en-US" b="1" dirty="0"/>
              <a:t>Third Party Certification</a:t>
            </a:r>
          </a:p>
          <a:p>
            <a:pPr marL="0" indent="0">
              <a:buNone/>
            </a:pPr>
            <a:r>
              <a:rPr lang="en-US" dirty="0"/>
              <a:t>Accredited Certification Body performs a third-party assessment.</a:t>
            </a:r>
          </a:p>
        </p:txBody>
      </p:sp>
      <p:pic>
        <p:nvPicPr>
          <p:cNvPr id="6" name="Picture Placeholder 5">
            <a:extLst>
              <a:ext uri="{FF2B5EF4-FFF2-40B4-BE49-F238E27FC236}">
                <a16:creationId xmlns:a16="http://schemas.microsoft.com/office/drawing/2014/main" id="{BD4DC493-6C3B-4127-8F3D-1C2127824489}"/>
              </a:ext>
            </a:extLst>
          </p:cNvPr>
          <p:cNvPicPr>
            <a:picLocks noGrp="1" noChangeAspect="1"/>
          </p:cNvPicPr>
          <p:nvPr>
            <p:ph type="pic" sz="quarter" idx="12"/>
          </p:nvPr>
        </p:nvPicPr>
        <p:blipFill>
          <a:blip r:embed="rId3"/>
          <a:srcRect l="342" r="342"/>
          <a:stretch>
            <a:fillRect/>
          </a:stretch>
        </p:blipFill>
        <p:spPr>
          <a:prstGeom prst="rect">
            <a:avLst/>
          </a:prstGeom>
        </p:spPr>
      </p:pic>
    </p:spTree>
    <p:extLst>
      <p:ext uri="{BB962C8B-B14F-4D97-AF65-F5344CB8AC3E}">
        <p14:creationId xmlns:p14="http://schemas.microsoft.com/office/powerpoint/2010/main" val="329390604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purpose of inspections?</a:t>
            </a:r>
          </a:p>
        </p:txBody>
      </p:sp>
      <p:sp>
        <p:nvSpPr>
          <p:cNvPr id="3" name="Content Placeholder 2"/>
          <p:cNvSpPr>
            <a:spLocks noGrp="1"/>
          </p:cNvSpPr>
          <p:nvPr>
            <p:ph idx="1"/>
          </p:nvPr>
        </p:nvSpPr>
        <p:spPr/>
        <p:txBody>
          <a:bodyPr>
            <a:normAutofit/>
          </a:bodyPr>
          <a:lstStyle/>
          <a:p>
            <a:r>
              <a:rPr lang="en-US" sz="3600" dirty="0"/>
              <a:t>Connect with landowners</a:t>
            </a:r>
          </a:p>
          <a:p>
            <a:r>
              <a:rPr lang="en-US" sz="3600" dirty="0"/>
              <a:t>Help landowners determine their management objectives and goals</a:t>
            </a:r>
          </a:p>
          <a:p>
            <a:r>
              <a:rPr lang="en-US" sz="3600" dirty="0"/>
              <a:t>Assess if the landowners are conforming to the Standards</a:t>
            </a:r>
          </a:p>
          <a:p>
            <a:r>
              <a:rPr lang="en-US" sz="3600" dirty="0"/>
              <a:t>Ensure credibility of ATFS Certification</a:t>
            </a:r>
          </a:p>
        </p:txBody>
      </p:sp>
      <p:pic>
        <p:nvPicPr>
          <p:cNvPr id="5" name="Picture Placeholder 4">
            <a:extLst>
              <a:ext uri="{FF2B5EF4-FFF2-40B4-BE49-F238E27FC236}">
                <a16:creationId xmlns:a16="http://schemas.microsoft.com/office/drawing/2014/main" id="{A2B9742D-6C97-476F-ACBF-96ECA6556CDF}"/>
              </a:ext>
            </a:extLst>
          </p:cNvPr>
          <p:cNvPicPr>
            <a:picLocks noGrp="1" noChangeAspect="1"/>
          </p:cNvPicPr>
          <p:nvPr>
            <p:ph type="pic" sz="quarter" idx="10"/>
          </p:nvPr>
        </p:nvPicPr>
        <p:blipFill>
          <a:blip r:embed="rId3"/>
          <a:srcRect l="9841" r="9841"/>
          <a:stretch>
            <a:fillRect/>
          </a:stretch>
        </p:blipFill>
        <p:spPr>
          <a:prstGeom prst="rect">
            <a:avLst/>
          </a:prstGeom>
        </p:spPr>
      </p:pic>
      <p:pic>
        <p:nvPicPr>
          <p:cNvPr id="6" name="Picture Placeholder 5">
            <a:extLst>
              <a:ext uri="{FF2B5EF4-FFF2-40B4-BE49-F238E27FC236}">
                <a16:creationId xmlns:a16="http://schemas.microsoft.com/office/drawing/2014/main" id="{BD4DC493-6C3B-4127-8F3D-1C2127824489}"/>
              </a:ext>
            </a:extLst>
          </p:cNvPr>
          <p:cNvPicPr>
            <a:picLocks noGrp="1" noChangeAspect="1"/>
          </p:cNvPicPr>
          <p:nvPr>
            <p:ph type="pic" sz="quarter" idx="12"/>
          </p:nvPr>
        </p:nvPicPr>
        <p:blipFill>
          <a:blip r:embed="rId4"/>
          <a:srcRect l="342" r="342"/>
          <a:stretch>
            <a:fillRect/>
          </a:stretch>
        </p:blipFill>
        <p:spPr>
          <a:prstGeom prst="rect">
            <a:avLst/>
          </a:prstGeom>
        </p:spPr>
      </p:pic>
    </p:spTree>
    <p:extLst>
      <p:ext uri="{BB962C8B-B14F-4D97-AF65-F5344CB8AC3E}">
        <p14:creationId xmlns:p14="http://schemas.microsoft.com/office/powerpoint/2010/main" val="12717852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_____ State Tree Farm Program</a:t>
            </a:r>
          </a:p>
        </p:txBody>
      </p:sp>
      <p:sp>
        <p:nvSpPr>
          <p:cNvPr id="3" name="Content Placeholder 2"/>
          <p:cNvSpPr>
            <a:spLocks noGrp="1"/>
          </p:cNvSpPr>
          <p:nvPr>
            <p:ph idx="1"/>
          </p:nvPr>
        </p:nvSpPr>
        <p:spPr/>
        <p:txBody>
          <a:bodyPr/>
          <a:lstStyle/>
          <a:p>
            <a:r>
              <a:rPr lang="en-US" dirty="0">
                <a:solidFill>
                  <a:srgbClr val="FF0000"/>
                </a:solidFill>
              </a:rPr>
              <a:t>Presenter to customize with state specific information</a:t>
            </a:r>
          </a:p>
          <a:p>
            <a:r>
              <a:rPr lang="en-US" dirty="0">
                <a:solidFill>
                  <a:srgbClr val="FF0000"/>
                </a:solidFill>
              </a:rPr>
              <a:t>Key state contacts</a:t>
            </a:r>
          </a:p>
          <a:p>
            <a:r>
              <a:rPr lang="en-US" dirty="0">
                <a:solidFill>
                  <a:srgbClr val="FF0000"/>
                </a:solidFill>
              </a:rPr>
              <a:t># Tree Farms </a:t>
            </a:r>
          </a:p>
          <a:p>
            <a:r>
              <a:rPr lang="en-US" dirty="0">
                <a:solidFill>
                  <a:srgbClr val="FF0000"/>
                </a:solidFill>
              </a:rPr>
              <a:t># Acres</a:t>
            </a:r>
          </a:p>
          <a:p>
            <a:r>
              <a:rPr lang="en-US" dirty="0">
                <a:solidFill>
                  <a:srgbClr val="FF0000"/>
                </a:solidFill>
              </a:rPr>
              <a:t>other info</a:t>
            </a:r>
          </a:p>
          <a:p>
            <a:pPr lvl="1"/>
            <a:endParaRPr lang="en-US" dirty="0"/>
          </a:p>
          <a:p>
            <a:pPr marL="457200" lvl="1" indent="0">
              <a:buNone/>
            </a:pPr>
            <a:endParaRPr lang="en-US" dirty="0"/>
          </a:p>
        </p:txBody>
      </p:sp>
      <p:sp>
        <p:nvSpPr>
          <p:cNvPr id="4" name="Picture Placeholder 3"/>
          <p:cNvSpPr>
            <a:spLocks noGrp="1"/>
          </p:cNvSpPr>
          <p:nvPr>
            <p:ph type="pic" sz="quarter" idx="10"/>
          </p:nvPr>
        </p:nvSpPr>
        <p:spPr/>
        <p:txBody>
          <a:bodyPr/>
          <a:lstStyle/>
          <a:p>
            <a:endParaRPr lang="en-US"/>
          </a:p>
        </p:txBody>
      </p:sp>
      <p:pic>
        <p:nvPicPr>
          <p:cNvPr id="6" name="Picture Placeholder 5">
            <a:extLst>
              <a:ext uri="{FF2B5EF4-FFF2-40B4-BE49-F238E27FC236}">
                <a16:creationId xmlns:a16="http://schemas.microsoft.com/office/drawing/2014/main" id="{BD4DC493-6C3B-4127-8F3D-1C2127824489}"/>
              </a:ext>
            </a:extLst>
          </p:cNvPr>
          <p:cNvPicPr>
            <a:picLocks noGrp="1" noChangeAspect="1"/>
          </p:cNvPicPr>
          <p:nvPr>
            <p:ph type="pic" sz="quarter" idx="12"/>
          </p:nvPr>
        </p:nvPicPr>
        <p:blipFill>
          <a:blip r:embed="rId3"/>
          <a:srcRect l="342" r="342"/>
          <a:stretch>
            <a:fillRect/>
          </a:stretch>
        </p:blipFill>
        <p:spPr>
          <a:prstGeom prst="rect">
            <a:avLst/>
          </a:prstGeom>
        </p:spPr>
      </p:pic>
    </p:spTree>
    <p:extLst>
      <p:ext uri="{BB962C8B-B14F-4D97-AF65-F5344CB8AC3E}">
        <p14:creationId xmlns:p14="http://schemas.microsoft.com/office/powerpoint/2010/main" val="10797474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Tree Farm Inspections</a:t>
            </a:r>
          </a:p>
        </p:txBody>
      </p:sp>
      <p:sp>
        <p:nvSpPr>
          <p:cNvPr id="3" name="Content Placeholder 2"/>
          <p:cNvSpPr>
            <a:spLocks noGrp="1"/>
          </p:cNvSpPr>
          <p:nvPr>
            <p:ph idx="1"/>
          </p:nvPr>
        </p:nvSpPr>
        <p:spPr/>
        <p:txBody>
          <a:bodyPr>
            <a:normAutofit/>
          </a:bodyPr>
          <a:lstStyle/>
          <a:p>
            <a:pPr marL="0" indent="0">
              <a:buNone/>
            </a:pPr>
            <a:r>
              <a:rPr lang="en-US" sz="3600" dirty="0"/>
              <a:t>Protocol</a:t>
            </a:r>
          </a:p>
          <a:p>
            <a:pPr marL="742950" indent="-742950">
              <a:buFont typeface="+mj-lt"/>
              <a:buAutoNum type="arabicPeriod"/>
            </a:pPr>
            <a:r>
              <a:rPr lang="en-US" sz="3600" dirty="0"/>
              <a:t>Review Eligibility for Tree Farm participation</a:t>
            </a:r>
          </a:p>
          <a:p>
            <a:pPr marL="742950" indent="-742950">
              <a:buFont typeface="+mj-lt"/>
              <a:buAutoNum type="arabicPeriod"/>
            </a:pPr>
            <a:r>
              <a:rPr lang="en-US" sz="3600" dirty="0"/>
              <a:t>Review ATFS Standard</a:t>
            </a:r>
          </a:p>
          <a:p>
            <a:pPr marL="742950" indent="-742950">
              <a:buFont typeface="+mj-lt"/>
              <a:buAutoNum type="arabicPeriod"/>
            </a:pPr>
            <a:r>
              <a:rPr lang="en-US" sz="3600" dirty="0"/>
              <a:t>Inspect Management Plan</a:t>
            </a:r>
          </a:p>
          <a:p>
            <a:pPr marL="742950" indent="-742950">
              <a:buFont typeface="+mj-lt"/>
              <a:buAutoNum type="arabicPeriod"/>
            </a:pPr>
            <a:r>
              <a:rPr lang="en-US" sz="3600" dirty="0"/>
              <a:t>Inspect Property</a:t>
            </a:r>
          </a:p>
        </p:txBody>
      </p:sp>
      <p:pic>
        <p:nvPicPr>
          <p:cNvPr id="6" name="Picture Placeholder 5">
            <a:extLst>
              <a:ext uri="{FF2B5EF4-FFF2-40B4-BE49-F238E27FC236}">
                <a16:creationId xmlns:a16="http://schemas.microsoft.com/office/drawing/2014/main" id="{BD4DC493-6C3B-4127-8F3D-1C2127824489}"/>
              </a:ext>
            </a:extLst>
          </p:cNvPr>
          <p:cNvPicPr>
            <a:picLocks noGrp="1" noChangeAspect="1"/>
          </p:cNvPicPr>
          <p:nvPr>
            <p:ph type="pic" sz="quarter" idx="12"/>
          </p:nvPr>
        </p:nvPicPr>
        <p:blipFill>
          <a:blip r:embed="rId3"/>
          <a:srcRect l="342" r="342"/>
          <a:stretch>
            <a:fillRect/>
          </a:stretch>
        </p:blipFill>
        <p:spPr>
          <a:prstGeom prst="rect">
            <a:avLst/>
          </a:prstGeom>
        </p:spPr>
      </p:pic>
      <p:pic>
        <p:nvPicPr>
          <p:cNvPr id="11" name="Picture 10">
            <a:extLst>
              <a:ext uri="{FF2B5EF4-FFF2-40B4-BE49-F238E27FC236}">
                <a16:creationId xmlns:a16="http://schemas.microsoft.com/office/drawing/2014/main" id="{B3342D86-A765-491D-98D2-87CC2BDE2735}"/>
              </a:ext>
            </a:extLst>
          </p:cNvPr>
          <p:cNvPicPr>
            <a:picLocks noChangeAspect="1"/>
          </p:cNvPicPr>
          <p:nvPr/>
        </p:nvPicPr>
        <p:blipFill>
          <a:blip r:embed="rId4"/>
          <a:stretch>
            <a:fillRect/>
          </a:stretch>
        </p:blipFill>
        <p:spPr>
          <a:xfrm>
            <a:off x="7592131" y="1694537"/>
            <a:ext cx="3657917" cy="3468925"/>
          </a:xfrm>
          <a:prstGeom prst="rect">
            <a:avLst/>
          </a:prstGeom>
        </p:spPr>
      </p:pic>
    </p:spTree>
    <p:extLst>
      <p:ext uri="{BB962C8B-B14F-4D97-AF65-F5344CB8AC3E}">
        <p14:creationId xmlns:p14="http://schemas.microsoft.com/office/powerpoint/2010/main" val="62220488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Tree Farm Inspections</a:t>
            </a:r>
          </a:p>
        </p:txBody>
      </p:sp>
      <p:sp>
        <p:nvSpPr>
          <p:cNvPr id="3" name="Content Placeholder 2"/>
          <p:cNvSpPr>
            <a:spLocks noGrp="1"/>
          </p:cNvSpPr>
          <p:nvPr>
            <p:ph idx="1"/>
          </p:nvPr>
        </p:nvSpPr>
        <p:spPr/>
        <p:txBody>
          <a:bodyPr>
            <a:normAutofit/>
          </a:bodyPr>
          <a:lstStyle/>
          <a:p>
            <a:pPr marL="742950" indent="-742950">
              <a:buFont typeface="+mj-lt"/>
              <a:buAutoNum type="arabicPeriod"/>
            </a:pPr>
            <a:r>
              <a:rPr lang="en-US" sz="3600" dirty="0"/>
              <a:t>Review Eligibility for Tree Farm participation</a:t>
            </a:r>
          </a:p>
          <a:p>
            <a:pPr lvl="1"/>
            <a:r>
              <a:rPr lang="en-US" sz="3200" dirty="0"/>
              <a:t>Is the acreage correct and eligible?</a:t>
            </a:r>
          </a:p>
          <a:p>
            <a:pPr lvl="1"/>
            <a:r>
              <a:rPr lang="en-US" sz="3200" dirty="0"/>
              <a:t>What is the ownership type?</a:t>
            </a:r>
          </a:p>
          <a:p>
            <a:pPr lvl="1"/>
            <a:r>
              <a:rPr lang="en-US" sz="3200" dirty="0"/>
              <a:t>Is the landowner willing to adhere to the standards and participate in assessments?</a:t>
            </a:r>
          </a:p>
        </p:txBody>
      </p:sp>
      <p:pic>
        <p:nvPicPr>
          <p:cNvPr id="6" name="Picture Placeholder 5">
            <a:extLst>
              <a:ext uri="{FF2B5EF4-FFF2-40B4-BE49-F238E27FC236}">
                <a16:creationId xmlns:a16="http://schemas.microsoft.com/office/drawing/2014/main" id="{BD4DC493-6C3B-4127-8F3D-1C2127824489}"/>
              </a:ext>
            </a:extLst>
          </p:cNvPr>
          <p:cNvPicPr>
            <a:picLocks noGrp="1" noChangeAspect="1"/>
          </p:cNvPicPr>
          <p:nvPr>
            <p:ph type="pic" sz="quarter" idx="12"/>
          </p:nvPr>
        </p:nvPicPr>
        <p:blipFill>
          <a:blip r:embed="rId3"/>
          <a:srcRect l="342" r="342"/>
          <a:stretch>
            <a:fillRect/>
          </a:stretch>
        </p:blipFill>
        <p:spPr>
          <a:prstGeom prst="rect">
            <a:avLst/>
          </a:prstGeom>
        </p:spPr>
      </p:pic>
      <p:pic>
        <p:nvPicPr>
          <p:cNvPr id="7" name="Picture 6">
            <a:extLst>
              <a:ext uri="{FF2B5EF4-FFF2-40B4-BE49-F238E27FC236}">
                <a16:creationId xmlns:a16="http://schemas.microsoft.com/office/drawing/2014/main" id="{7906ABCC-E7A9-4CF2-989F-C4067852C007}"/>
              </a:ext>
            </a:extLst>
          </p:cNvPr>
          <p:cNvPicPr>
            <a:picLocks noChangeAspect="1"/>
          </p:cNvPicPr>
          <p:nvPr/>
        </p:nvPicPr>
        <p:blipFill>
          <a:blip r:embed="rId4"/>
          <a:stretch>
            <a:fillRect/>
          </a:stretch>
        </p:blipFill>
        <p:spPr>
          <a:xfrm>
            <a:off x="7496486" y="1742406"/>
            <a:ext cx="3659392" cy="3470614"/>
          </a:xfrm>
          <a:prstGeom prst="rect">
            <a:avLst/>
          </a:prstGeom>
        </p:spPr>
      </p:pic>
    </p:spTree>
    <p:extLst>
      <p:ext uri="{BB962C8B-B14F-4D97-AF65-F5344CB8AC3E}">
        <p14:creationId xmlns:p14="http://schemas.microsoft.com/office/powerpoint/2010/main" val="283117841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Tree Farm Inspections</a:t>
            </a:r>
          </a:p>
        </p:txBody>
      </p:sp>
      <p:sp>
        <p:nvSpPr>
          <p:cNvPr id="3" name="Content Placeholder 2"/>
          <p:cNvSpPr>
            <a:spLocks noGrp="1"/>
          </p:cNvSpPr>
          <p:nvPr>
            <p:ph idx="1"/>
          </p:nvPr>
        </p:nvSpPr>
        <p:spPr/>
        <p:txBody>
          <a:bodyPr>
            <a:normAutofit/>
          </a:bodyPr>
          <a:lstStyle/>
          <a:p>
            <a:pPr marL="742950" indent="-742950">
              <a:buAutoNum type="arabicPeriod" startAt="2"/>
            </a:pPr>
            <a:r>
              <a:rPr lang="en-US" sz="3600" dirty="0"/>
              <a:t>Review ATFS Standard</a:t>
            </a:r>
          </a:p>
          <a:p>
            <a:pPr lvl="1"/>
            <a:r>
              <a:rPr lang="en-US" sz="3200" dirty="0"/>
              <a:t>Does the landowner meet the standards?</a:t>
            </a:r>
          </a:p>
          <a:p>
            <a:pPr lvl="1"/>
            <a:r>
              <a:rPr lang="en-US" sz="3200" dirty="0"/>
              <a:t>Do they record activities that support Certification or Recognition?</a:t>
            </a:r>
          </a:p>
        </p:txBody>
      </p:sp>
      <p:pic>
        <p:nvPicPr>
          <p:cNvPr id="6" name="Picture Placeholder 5">
            <a:extLst>
              <a:ext uri="{FF2B5EF4-FFF2-40B4-BE49-F238E27FC236}">
                <a16:creationId xmlns:a16="http://schemas.microsoft.com/office/drawing/2014/main" id="{BD4DC493-6C3B-4127-8F3D-1C2127824489}"/>
              </a:ext>
            </a:extLst>
          </p:cNvPr>
          <p:cNvPicPr>
            <a:picLocks noGrp="1" noChangeAspect="1"/>
          </p:cNvPicPr>
          <p:nvPr>
            <p:ph type="pic" sz="quarter" idx="12"/>
          </p:nvPr>
        </p:nvPicPr>
        <p:blipFill>
          <a:blip r:embed="rId3"/>
          <a:srcRect l="342" r="342"/>
          <a:stretch>
            <a:fillRect/>
          </a:stretch>
        </p:blipFill>
        <p:spPr>
          <a:prstGeom prst="rect">
            <a:avLst/>
          </a:prstGeom>
        </p:spPr>
      </p:pic>
      <p:pic>
        <p:nvPicPr>
          <p:cNvPr id="7" name="Picture 6">
            <a:extLst>
              <a:ext uri="{FF2B5EF4-FFF2-40B4-BE49-F238E27FC236}">
                <a16:creationId xmlns:a16="http://schemas.microsoft.com/office/drawing/2014/main" id="{3AB39BB7-CF22-4113-B9DF-87F690F5F3E3}"/>
              </a:ext>
            </a:extLst>
          </p:cNvPr>
          <p:cNvPicPr>
            <a:picLocks noChangeAspect="1"/>
          </p:cNvPicPr>
          <p:nvPr/>
        </p:nvPicPr>
        <p:blipFill>
          <a:blip r:embed="rId4"/>
          <a:stretch>
            <a:fillRect/>
          </a:stretch>
        </p:blipFill>
        <p:spPr>
          <a:xfrm>
            <a:off x="7497961" y="1694537"/>
            <a:ext cx="3657917" cy="3468925"/>
          </a:xfrm>
          <a:prstGeom prst="rect">
            <a:avLst/>
          </a:prstGeom>
        </p:spPr>
      </p:pic>
    </p:spTree>
    <p:extLst>
      <p:ext uri="{BB962C8B-B14F-4D97-AF65-F5344CB8AC3E}">
        <p14:creationId xmlns:p14="http://schemas.microsoft.com/office/powerpoint/2010/main" val="245288798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Tree Farm Inspections</a:t>
            </a:r>
          </a:p>
        </p:txBody>
      </p:sp>
      <p:sp>
        <p:nvSpPr>
          <p:cNvPr id="3" name="Content Placeholder 2"/>
          <p:cNvSpPr>
            <a:spLocks noGrp="1"/>
          </p:cNvSpPr>
          <p:nvPr>
            <p:ph idx="1"/>
          </p:nvPr>
        </p:nvSpPr>
        <p:spPr/>
        <p:txBody>
          <a:bodyPr>
            <a:normAutofit/>
          </a:bodyPr>
          <a:lstStyle/>
          <a:p>
            <a:pPr marL="0" indent="0">
              <a:buNone/>
            </a:pPr>
            <a:r>
              <a:rPr lang="en-US" sz="3600" dirty="0"/>
              <a:t>3. Inspect Management Plan</a:t>
            </a:r>
          </a:p>
          <a:p>
            <a:pPr lvl="1"/>
            <a:r>
              <a:rPr lang="en-US" sz="3200" dirty="0"/>
              <a:t>All core elements addressed?</a:t>
            </a:r>
          </a:p>
          <a:p>
            <a:pPr lvl="1"/>
            <a:r>
              <a:rPr lang="en-US" sz="3200" dirty="0"/>
              <a:t>Additional considerations addressed if appropriate?</a:t>
            </a:r>
          </a:p>
          <a:p>
            <a:pPr lvl="1"/>
            <a:r>
              <a:rPr lang="en-US" sz="3200" dirty="0"/>
              <a:t>Schedule of activities still applicable?</a:t>
            </a:r>
          </a:p>
          <a:p>
            <a:pPr lvl="1"/>
            <a:r>
              <a:rPr lang="en-US" sz="3200" dirty="0"/>
              <a:t>Addendum or updates?</a:t>
            </a:r>
          </a:p>
          <a:p>
            <a:pPr marL="0" indent="0">
              <a:buNone/>
            </a:pPr>
            <a:endParaRPr lang="en-US" sz="3600" dirty="0"/>
          </a:p>
        </p:txBody>
      </p:sp>
      <p:pic>
        <p:nvPicPr>
          <p:cNvPr id="6" name="Picture Placeholder 5">
            <a:extLst>
              <a:ext uri="{FF2B5EF4-FFF2-40B4-BE49-F238E27FC236}">
                <a16:creationId xmlns:a16="http://schemas.microsoft.com/office/drawing/2014/main" id="{BD4DC493-6C3B-4127-8F3D-1C2127824489}"/>
              </a:ext>
            </a:extLst>
          </p:cNvPr>
          <p:cNvPicPr>
            <a:picLocks noGrp="1" noChangeAspect="1"/>
          </p:cNvPicPr>
          <p:nvPr>
            <p:ph type="pic" sz="quarter" idx="12"/>
          </p:nvPr>
        </p:nvPicPr>
        <p:blipFill>
          <a:blip r:embed="rId3"/>
          <a:srcRect l="342" r="342"/>
          <a:stretch>
            <a:fillRect/>
          </a:stretch>
        </p:blipFill>
        <p:spPr>
          <a:prstGeom prst="rect">
            <a:avLst/>
          </a:prstGeom>
        </p:spPr>
      </p:pic>
      <p:pic>
        <p:nvPicPr>
          <p:cNvPr id="7" name="Picture 6">
            <a:extLst>
              <a:ext uri="{FF2B5EF4-FFF2-40B4-BE49-F238E27FC236}">
                <a16:creationId xmlns:a16="http://schemas.microsoft.com/office/drawing/2014/main" id="{CC186064-A611-416C-B96C-1497570A809E}"/>
              </a:ext>
            </a:extLst>
          </p:cNvPr>
          <p:cNvPicPr>
            <a:picLocks noChangeAspect="1"/>
          </p:cNvPicPr>
          <p:nvPr/>
        </p:nvPicPr>
        <p:blipFill>
          <a:blip r:embed="rId4"/>
          <a:stretch>
            <a:fillRect/>
          </a:stretch>
        </p:blipFill>
        <p:spPr>
          <a:xfrm>
            <a:off x="7497961" y="1694537"/>
            <a:ext cx="3657917" cy="3468925"/>
          </a:xfrm>
          <a:prstGeom prst="rect">
            <a:avLst/>
          </a:prstGeom>
        </p:spPr>
      </p:pic>
    </p:spTree>
    <p:extLst>
      <p:ext uri="{BB962C8B-B14F-4D97-AF65-F5344CB8AC3E}">
        <p14:creationId xmlns:p14="http://schemas.microsoft.com/office/powerpoint/2010/main" val="413231052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Tree Farm Inspections</a:t>
            </a:r>
          </a:p>
        </p:txBody>
      </p:sp>
      <p:sp>
        <p:nvSpPr>
          <p:cNvPr id="3" name="Content Placeholder 2"/>
          <p:cNvSpPr>
            <a:spLocks noGrp="1"/>
          </p:cNvSpPr>
          <p:nvPr>
            <p:ph idx="1"/>
          </p:nvPr>
        </p:nvSpPr>
        <p:spPr/>
        <p:txBody>
          <a:bodyPr>
            <a:normAutofit/>
          </a:bodyPr>
          <a:lstStyle/>
          <a:p>
            <a:pPr marL="0" indent="0">
              <a:buNone/>
            </a:pPr>
            <a:r>
              <a:rPr lang="en-US" sz="3600" dirty="0"/>
              <a:t>3. Inspect Management Plan</a:t>
            </a:r>
          </a:p>
          <a:p>
            <a:pPr marL="0" indent="0">
              <a:buNone/>
            </a:pPr>
            <a:r>
              <a:rPr lang="en-US" sz="3600" dirty="0"/>
              <a:t>When should a management plan be updated?</a:t>
            </a:r>
          </a:p>
          <a:p>
            <a:pPr lvl="1"/>
            <a:r>
              <a:rPr lang="en-US" sz="3200" dirty="0"/>
              <a:t>Changes to landowner objectives or management strategy (not activity schedule).</a:t>
            </a:r>
          </a:p>
          <a:p>
            <a:pPr lvl="1"/>
            <a:r>
              <a:rPr lang="en-US" sz="3200" dirty="0"/>
              <a:t>Changes to owners, ownership or acres</a:t>
            </a:r>
          </a:p>
          <a:p>
            <a:pPr marL="0" indent="0">
              <a:buNone/>
            </a:pPr>
            <a:endParaRPr lang="en-US" sz="3600" dirty="0"/>
          </a:p>
        </p:txBody>
      </p:sp>
      <p:pic>
        <p:nvPicPr>
          <p:cNvPr id="6" name="Picture Placeholder 5">
            <a:extLst>
              <a:ext uri="{FF2B5EF4-FFF2-40B4-BE49-F238E27FC236}">
                <a16:creationId xmlns:a16="http://schemas.microsoft.com/office/drawing/2014/main" id="{BD4DC493-6C3B-4127-8F3D-1C2127824489}"/>
              </a:ext>
            </a:extLst>
          </p:cNvPr>
          <p:cNvPicPr>
            <a:picLocks noGrp="1" noChangeAspect="1"/>
          </p:cNvPicPr>
          <p:nvPr>
            <p:ph type="pic" sz="quarter" idx="12"/>
          </p:nvPr>
        </p:nvPicPr>
        <p:blipFill>
          <a:blip r:embed="rId3"/>
          <a:srcRect l="342" r="342"/>
          <a:stretch>
            <a:fillRect/>
          </a:stretch>
        </p:blipFill>
        <p:spPr>
          <a:prstGeom prst="rect">
            <a:avLst/>
          </a:prstGeom>
        </p:spPr>
      </p:pic>
      <p:pic>
        <p:nvPicPr>
          <p:cNvPr id="7" name="Picture 6">
            <a:extLst>
              <a:ext uri="{FF2B5EF4-FFF2-40B4-BE49-F238E27FC236}">
                <a16:creationId xmlns:a16="http://schemas.microsoft.com/office/drawing/2014/main" id="{2FD1BC44-B275-47AB-B4AD-D39A5ABCBD04}"/>
              </a:ext>
            </a:extLst>
          </p:cNvPr>
          <p:cNvPicPr>
            <a:picLocks noChangeAspect="1"/>
          </p:cNvPicPr>
          <p:nvPr/>
        </p:nvPicPr>
        <p:blipFill>
          <a:blip r:embed="rId4"/>
          <a:stretch>
            <a:fillRect/>
          </a:stretch>
        </p:blipFill>
        <p:spPr>
          <a:xfrm>
            <a:off x="8074674" y="1572591"/>
            <a:ext cx="3657917" cy="3468925"/>
          </a:xfrm>
          <a:prstGeom prst="rect">
            <a:avLst/>
          </a:prstGeom>
        </p:spPr>
      </p:pic>
    </p:spTree>
    <p:extLst>
      <p:ext uri="{BB962C8B-B14F-4D97-AF65-F5344CB8AC3E}">
        <p14:creationId xmlns:p14="http://schemas.microsoft.com/office/powerpoint/2010/main" val="343235062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Tree Farm Inspections</a:t>
            </a:r>
          </a:p>
        </p:txBody>
      </p:sp>
      <p:sp>
        <p:nvSpPr>
          <p:cNvPr id="3" name="Content Placeholder 2"/>
          <p:cNvSpPr>
            <a:spLocks noGrp="1"/>
          </p:cNvSpPr>
          <p:nvPr>
            <p:ph idx="1"/>
          </p:nvPr>
        </p:nvSpPr>
        <p:spPr/>
        <p:txBody>
          <a:bodyPr>
            <a:normAutofit/>
          </a:bodyPr>
          <a:lstStyle/>
          <a:p>
            <a:pPr marL="742950" indent="-742950">
              <a:buAutoNum type="arabicPeriod" startAt="4"/>
            </a:pPr>
            <a:r>
              <a:rPr lang="en-US" sz="3600" dirty="0"/>
              <a:t>Inspect Property</a:t>
            </a:r>
          </a:p>
          <a:p>
            <a:pPr lvl="1"/>
            <a:r>
              <a:rPr lang="en-US" sz="3200" dirty="0"/>
              <a:t>Recent management</a:t>
            </a:r>
          </a:p>
          <a:p>
            <a:pPr lvl="1"/>
            <a:r>
              <a:rPr lang="en-US" sz="3200" dirty="0"/>
              <a:t>Unique features</a:t>
            </a:r>
          </a:p>
          <a:p>
            <a:pPr lvl="1"/>
            <a:r>
              <a:rPr lang="en-US" sz="3200" dirty="0"/>
              <a:t>Ground truth the map</a:t>
            </a:r>
          </a:p>
          <a:p>
            <a:pPr lvl="1"/>
            <a:r>
              <a:rPr lang="en-US" sz="3200" dirty="0"/>
              <a:t>Areas of emphasis</a:t>
            </a:r>
          </a:p>
          <a:p>
            <a:pPr lvl="1"/>
            <a:r>
              <a:rPr lang="en-US" sz="3200" dirty="0"/>
              <a:t>Landowner questions</a:t>
            </a:r>
          </a:p>
          <a:p>
            <a:pPr lvl="1"/>
            <a:r>
              <a:rPr lang="en-US" sz="3200" dirty="0"/>
              <a:t>Document findings</a:t>
            </a:r>
          </a:p>
          <a:p>
            <a:pPr marL="0" indent="0">
              <a:buNone/>
            </a:pPr>
            <a:endParaRPr lang="en-US" sz="3600" dirty="0"/>
          </a:p>
        </p:txBody>
      </p:sp>
      <p:pic>
        <p:nvPicPr>
          <p:cNvPr id="6" name="Picture Placeholder 5">
            <a:extLst>
              <a:ext uri="{FF2B5EF4-FFF2-40B4-BE49-F238E27FC236}">
                <a16:creationId xmlns:a16="http://schemas.microsoft.com/office/drawing/2014/main" id="{BD4DC493-6C3B-4127-8F3D-1C2127824489}"/>
              </a:ext>
            </a:extLst>
          </p:cNvPr>
          <p:cNvPicPr>
            <a:picLocks noGrp="1" noChangeAspect="1"/>
          </p:cNvPicPr>
          <p:nvPr>
            <p:ph type="pic" sz="quarter" idx="12"/>
          </p:nvPr>
        </p:nvPicPr>
        <p:blipFill>
          <a:blip r:embed="rId3"/>
          <a:srcRect l="342" r="342"/>
          <a:stretch>
            <a:fillRect/>
          </a:stretch>
        </p:blipFill>
        <p:spPr>
          <a:prstGeom prst="rect">
            <a:avLst/>
          </a:prstGeom>
        </p:spPr>
      </p:pic>
      <p:pic>
        <p:nvPicPr>
          <p:cNvPr id="7" name="Picture 6">
            <a:extLst>
              <a:ext uri="{FF2B5EF4-FFF2-40B4-BE49-F238E27FC236}">
                <a16:creationId xmlns:a16="http://schemas.microsoft.com/office/drawing/2014/main" id="{7BFC63CC-B0FB-4870-9990-92BB9C487886}"/>
              </a:ext>
            </a:extLst>
          </p:cNvPr>
          <p:cNvPicPr>
            <a:picLocks noChangeAspect="1"/>
          </p:cNvPicPr>
          <p:nvPr/>
        </p:nvPicPr>
        <p:blipFill>
          <a:blip r:embed="rId4"/>
          <a:stretch>
            <a:fillRect/>
          </a:stretch>
        </p:blipFill>
        <p:spPr>
          <a:xfrm>
            <a:off x="7497961" y="1742406"/>
            <a:ext cx="3657917" cy="3468925"/>
          </a:xfrm>
          <a:prstGeom prst="rect">
            <a:avLst/>
          </a:prstGeom>
        </p:spPr>
      </p:pic>
    </p:spTree>
    <p:extLst>
      <p:ext uri="{BB962C8B-B14F-4D97-AF65-F5344CB8AC3E}">
        <p14:creationId xmlns:p14="http://schemas.microsoft.com/office/powerpoint/2010/main" val="287070006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Inspection Protocol</a:t>
            </a:r>
            <a:br>
              <a:rPr lang="en-US" dirty="0"/>
            </a:br>
            <a:r>
              <a:rPr lang="en-US" dirty="0"/>
              <a:t>Initial Inspection</a:t>
            </a:r>
          </a:p>
        </p:txBody>
      </p:sp>
      <p:sp>
        <p:nvSpPr>
          <p:cNvPr id="3" name="Content Placeholder 2"/>
          <p:cNvSpPr>
            <a:spLocks noGrp="1"/>
          </p:cNvSpPr>
          <p:nvPr>
            <p:ph idx="1"/>
          </p:nvPr>
        </p:nvSpPr>
        <p:spPr>
          <a:xfrm>
            <a:off x="486583" y="2015809"/>
            <a:ext cx="11134399" cy="4494951"/>
          </a:xfrm>
        </p:spPr>
        <p:txBody>
          <a:bodyPr>
            <a:normAutofit/>
          </a:bodyPr>
          <a:lstStyle/>
          <a:p>
            <a:r>
              <a:rPr lang="en-US" sz="4000" dirty="0"/>
              <a:t>Requires Field Visit</a:t>
            </a:r>
          </a:p>
          <a:p>
            <a:r>
              <a:rPr lang="en-US" sz="4000" dirty="0"/>
              <a:t>Full review of management plan and supporting documents, including:</a:t>
            </a:r>
          </a:p>
          <a:p>
            <a:pPr lvl="1"/>
            <a:r>
              <a:rPr lang="en-US" sz="4000" dirty="0"/>
              <a:t>Map</a:t>
            </a:r>
          </a:p>
          <a:p>
            <a:pPr lvl="1"/>
            <a:r>
              <a:rPr lang="en-US" sz="4000" dirty="0"/>
              <a:t>Schedule of activities</a:t>
            </a:r>
          </a:p>
          <a:p>
            <a:pPr lvl="1"/>
            <a:r>
              <a:rPr lang="en-US" sz="4000" dirty="0"/>
              <a:t>Contracts</a:t>
            </a:r>
          </a:p>
          <a:p>
            <a:pPr lvl="1"/>
            <a:r>
              <a:rPr lang="en-US" sz="4000" dirty="0"/>
              <a:t>Other supporting documents</a:t>
            </a:r>
          </a:p>
        </p:txBody>
      </p:sp>
      <p:pic>
        <p:nvPicPr>
          <p:cNvPr id="6" name="Picture Placeholder 5">
            <a:extLst>
              <a:ext uri="{FF2B5EF4-FFF2-40B4-BE49-F238E27FC236}">
                <a16:creationId xmlns:a16="http://schemas.microsoft.com/office/drawing/2014/main" id="{BD4DC493-6C3B-4127-8F3D-1C2127824489}"/>
              </a:ext>
            </a:extLst>
          </p:cNvPr>
          <p:cNvPicPr>
            <a:picLocks noGrp="1" noChangeAspect="1"/>
          </p:cNvPicPr>
          <p:nvPr>
            <p:ph type="pic" sz="quarter" idx="12"/>
          </p:nvPr>
        </p:nvPicPr>
        <p:blipFill>
          <a:blip r:embed="rId3"/>
          <a:srcRect l="342" r="342"/>
          <a:stretch>
            <a:fillRect/>
          </a:stretch>
        </p:blipFill>
        <p:spPr>
          <a:prstGeom prst="rect">
            <a:avLst/>
          </a:prstGeom>
        </p:spPr>
      </p:pic>
    </p:spTree>
    <p:extLst>
      <p:ext uri="{BB962C8B-B14F-4D97-AF65-F5344CB8AC3E}">
        <p14:creationId xmlns:p14="http://schemas.microsoft.com/office/powerpoint/2010/main" val="249476742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Inspection Protocol</a:t>
            </a:r>
            <a:br>
              <a:rPr lang="en-US" dirty="0"/>
            </a:br>
            <a:r>
              <a:rPr lang="en-US" dirty="0"/>
              <a:t>Required Inspection</a:t>
            </a:r>
          </a:p>
        </p:txBody>
      </p:sp>
      <p:sp>
        <p:nvSpPr>
          <p:cNvPr id="3" name="Content Placeholder 2"/>
          <p:cNvSpPr>
            <a:spLocks noGrp="1"/>
          </p:cNvSpPr>
          <p:nvPr>
            <p:ph idx="1"/>
          </p:nvPr>
        </p:nvSpPr>
        <p:spPr>
          <a:xfrm>
            <a:off x="486583" y="2015809"/>
            <a:ext cx="11423766" cy="4494951"/>
          </a:xfrm>
        </p:spPr>
        <p:txBody>
          <a:bodyPr>
            <a:normAutofit fontScale="62500" lnSpcReduction="20000"/>
          </a:bodyPr>
          <a:lstStyle/>
          <a:p>
            <a:pPr marL="0" indent="0">
              <a:buNone/>
            </a:pPr>
            <a:endParaRPr lang="en-US" sz="5400" dirty="0"/>
          </a:p>
          <a:p>
            <a:r>
              <a:rPr lang="en-US" sz="5400" b="1" dirty="0"/>
              <a:t>Requires field visit if management activity has occurred on the ground since the last inspection OR if the previous inspection occurred &gt;3 years.</a:t>
            </a:r>
          </a:p>
          <a:p>
            <a:r>
              <a:rPr lang="en-US" sz="5400" dirty="0"/>
              <a:t>If a field visit is not required, the remote ‘desk’ audit would include:</a:t>
            </a:r>
          </a:p>
          <a:p>
            <a:pPr lvl="1"/>
            <a:r>
              <a:rPr lang="en-US" sz="5000" dirty="0"/>
              <a:t>Full review of the management plan documents, including maps, management activity schedule, and other supporting documents.</a:t>
            </a:r>
          </a:p>
          <a:p>
            <a:pPr lvl="1"/>
            <a:r>
              <a:rPr lang="en-US" sz="5000" dirty="0"/>
              <a:t>Current aerial/satellite imagery, remote sensing, or other emerging technologies support of records. </a:t>
            </a:r>
          </a:p>
          <a:p>
            <a:pPr marL="0" indent="0">
              <a:buNone/>
            </a:pPr>
            <a:endParaRPr lang="en-US" sz="5400" dirty="0"/>
          </a:p>
        </p:txBody>
      </p:sp>
      <p:pic>
        <p:nvPicPr>
          <p:cNvPr id="6" name="Picture Placeholder 5">
            <a:extLst>
              <a:ext uri="{FF2B5EF4-FFF2-40B4-BE49-F238E27FC236}">
                <a16:creationId xmlns:a16="http://schemas.microsoft.com/office/drawing/2014/main" id="{BD4DC493-6C3B-4127-8F3D-1C2127824489}"/>
              </a:ext>
            </a:extLst>
          </p:cNvPr>
          <p:cNvPicPr>
            <a:picLocks noGrp="1" noChangeAspect="1"/>
          </p:cNvPicPr>
          <p:nvPr>
            <p:ph type="pic" sz="quarter" idx="12"/>
          </p:nvPr>
        </p:nvPicPr>
        <p:blipFill>
          <a:blip r:embed="rId3"/>
          <a:srcRect l="342" r="342"/>
          <a:stretch>
            <a:fillRect/>
          </a:stretch>
        </p:blipFill>
        <p:spPr>
          <a:prstGeom prst="rect">
            <a:avLst/>
          </a:prstGeom>
        </p:spPr>
      </p:pic>
    </p:spTree>
    <p:extLst>
      <p:ext uri="{BB962C8B-B14F-4D97-AF65-F5344CB8AC3E}">
        <p14:creationId xmlns:p14="http://schemas.microsoft.com/office/powerpoint/2010/main" val="47817387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Inspection Protocol</a:t>
            </a:r>
            <a:br>
              <a:rPr lang="en-US" dirty="0"/>
            </a:br>
            <a:r>
              <a:rPr lang="en-US" dirty="0"/>
              <a:t>Monitoring Inspection</a:t>
            </a:r>
          </a:p>
        </p:txBody>
      </p:sp>
      <p:sp>
        <p:nvSpPr>
          <p:cNvPr id="3" name="Content Placeholder 2"/>
          <p:cNvSpPr>
            <a:spLocks noGrp="1"/>
          </p:cNvSpPr>
          <p:nvPr>
            <p:ph idx="1"/>
          </p:nvPr>
        </p:nvSpPr>
        <p:spPr>
          <a:xfrm>
            <a:off x="486583" y="2015809"/>
            <a:ext cx="11157549" cy="4494951"/>
          </a:xfrm>
        </p:spPr>
        <p:txBody>
          <a:bodyPr>
            <a:normAutofit fontScale="70000" lnSpcReduction="20000"/>
          </a:bodyPr>
          <a:lstStyle/>
          <a:p>
            <a:r>
              <a:rPr lang="en-US" sz="5400" b="1" dirty="0"/>
              <a:t>Requires a field visit if management activity has occurred on the ground since the last inspection. </a:t>
            </a:r>
          </a:p>
          <a:p>
            <a:r>
              <a:rPr lang="en-US" sz="5400" dirty="0"/>
              <a:t>If a field visit is not required, the remote ‘desk’ audit would include:</a:t>
            </a:r>
          </a:p>
          <a:p>
            <a:pPr lvl="1"/>
            <a:r>
              <a:rPr lang="en-US" sz="5000" dirty="0"/>
              <a:t>Full review of the management plan documents, including maps, management activity schedule, and other supporting documents.</a:t>
            </a:r>
          </a:p>
          <a:p>
            <a:pPr lvl="1"/>
            <a:r>
              <a:rPr lang="en-US" sz="5000" dirty="0"/>
              <a:t>Current aerial/satellite imagery, remote sensing, or other emerging technologies support of records. </a:t>
            </a:r>
          </a:p>
          <a:p>
            <a:pPr marL="0" indent="0">
              <a:buNone/>
            </a:pPr>
            <a:endParaRPr lang="en-US" sz="5400" dirty="0"/>
          </a:p>
        </p:txBody>
      </p:sp>
      <p:pic>
        <p:nvPicPr>
          <p:cNvPr id="6" name="Picture Placeholder 5">
            <a:extLst>
              <a:ext uri="{FF2B5EF4-FFF2-40B4-BE49-F238E27FC236}">
                <a16:creationId xmlns:a16="http://schemas.microsoft.com/office/drawing/2014/main" id="{BD4DC493-6C3B-4127-8F3D-1C2127824489}"/>
              </a:ext>
            </a:extLst>
          </p:cNvPr>
          <p:cNvPicPr>
            <a:picLocks noGrp="1" noChangeAspect="1"/>
          </p:cNvPicPr>
          <p:nvPr>
            <p:ph type="pic" sz="quarter" idx="12"/>
          </p:nvPr>
        </p:nvPicPr>
        <p:blipFill>
          <a:blip r:embed="rId3"/>
          <a:srcRect l="342" r="342"/>
          <a:stretch>
            <a:fillRect/>
          </a:stretch>
        </p:blipFill>
        <p:spPr>
          <a:prstGeom prst="rect">
            <a:avLst/>
          </a:prstGeom>
        </p:spPr>
      </p:pic>
    </p:spTree>
    <p:extLst>
      <p:ext uri="{BB962C8B-B14F-4D97-AF65-F5344CB8AC3E}">
        <p14:creationId xmlns:p14="http://schemas.microsoft.com/office/powerpoint/2010/main" val="228660833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Tree Farm Inspections</a:t>
            </a:r>
            <a:br>
              <a:rPr lang="en-US" dirty="0"/>
            </a:br>
            <a:r>
              <a:rPr lang="en-US" dirty="0"/>
              <a:t>Recommendation Options:</a:t>
            </a:r>
            <a:br>
              <a:rPr lang="en-US" dirty="0"/>
            </a:br>
            <a:br>
              <a:rPr lang="en-US" dirty="0"/>
            </a:br>
            <a:endParaRPr lang="en-US" dirty="0"/>
          </a:p>
        </p:txBody>
      </p:sp>
      <p:sp>
        <p:nvSpPr>
          <p:cNvPr id="3" name="Content Placeholder 2"/>
          <p:cNvSpPr>
            <a:spLocks noGrp="1"/>
          </p:cNvSpPr>
          <p:nvPr>
            <p:ph idx="1"/>
          </p:nvPr>
        </p:nvSpPr>
        <p:spPr>
          <a:xfrm>
            <a:off x="364773" y="2274842"/>
            <a:ext cx="6439887" cy="4494951"/>
          </a:xfrm>
        </p:spPr>
        <p:txBody>
          <a:bodyPr>
            <a:normAutofit/>
          </a:bodyPr>
          <a:lstStyle/>
          <a:p>
            <a:r>
              <a:rPr lang="en-US" sz="4000" dirty="0"/>
              <a:t>Certification/Recognition</a:t>
            </a:r>
          </a:p>
          <a:p>
            <a:r>
              <a:rPr lang="en-US" sz="4000" dirty="0"/>
              <a:t>Pioneer</a:t>
            </a:r>
          </a:p>
          <a:p>
            <a:r>
              <a:rPr lang="en-US" sz="4000" dirty="0"/>
              <a:t>Decertification</a:t>
            </a:r>
          </a:p>
        </p:txBody>
      </p:sp>
      <p:pic>
        <p:nvPicPr>
          <p:cNvPr id="6" name="Picture Placeholder 5">
            <a:extLst>
              <a:ext uri="{FF2B5EF4-FFF2-40B4-BE49-F238E27FC236}">
                <a16:creationId xmlns:a16="http://schemas.microsoft.com/office/drawing/2014/main" id="{BD4DC493-6C3B-4127-8F3D-1C2127824489}"/>
              </a:ext>
            </a:extLst>
          </p:cNvPr>
          <p:cNvPicPr>
            <a:picLocks noGrp="1" noChangeAspect="1"/>
          </p:cNvPicPr>
          <p:nvPr>
            <p:ph type="pic" sz="quarter" idx="12"/>
          </p:nvPr>
        </p:nvPicPr>
        <p:blipFill>
          <a:blip r:embed="rId3"/>
          <a:srcRect l="342" r="342"/>
          <a:stretch>
            <a:fillRect/>
          </a:stretch>
        </p:blipFill>
        <p:spPr>
          <a:prstGeom prst="rect">
            <a:avLst/>
          </a:prstGeom>
        </p:spPr>
      </p:pic>
      <p:pic>
        <p:nvPicPr>
          <p:cNvPr id="5" name="Picture 4">
            <a:extLst>
              <a:ext uri="{FF2B5EF4-FFF2-40B4-BE49-F238E27FC236}">
                <a16:creationId xmlns:a16="http://schemas.microsoft.com/office/drawing/2014/main" id="{0E0B305A-0F7D-49BA-85B9-E95BC9B7E8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4660" y="1905000"/>
            <a:ext cx="4480560" cy="2987040"/>
          </a:xfrm>
          <a:prstGeom prst="rect">
            <a:avLst/>
          </a:prstGeom>
        </p:spPr>
      </p:pic>
    </p:spTree>
    <p:extLst>
      <p:ext uri="{BB962C8B-B14F-4D97-AF65-F5344CB8AC3E}">
        <p14:creationId xmlns:p14="http://schemas.microsoft.com/office/powerpoint/2010/main" val="930866096"/>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8DF0D6DF1424B4C8EB9DEE023687F18" ma:contentTypeVersion="16" ma:contentTypeDescription="Create a new document." ma:contentTypeScope="" ma:versionID="714b923fa04c54fca6246717cb81ec34">
  <xsd:schema xmlns:xsd="http://www.w3.org/2001/XMLSchema" xmlns:xs="http://www.w3.org/2001/XMLSchema" xmlns:p="http://schemas.microsoft.com/office/2006/metadata/properties" xmlns:ns2="18a398b9-5e61-4da2-b512-8994167b251c" xmlns:ns3="81dd8a99-1c6b-435a-b12b-64082d936e12" targetNamespace="http://schemas.microsoft.com/office/2006/metadata/properties" ma:root="true" ma:fieldsID="80ec617e5025e36bc3a31b4ecf30eb40" ns2:_="" ns3:_="">
    <xsd:import namespace="18a398b9-5e61-4da2-b512-8994167b251c"/>
    <xsd:import namespace="81dd8a99-1c6b-435a-b12b-64082d936e1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LengthInSeconds" minOccurs="0"/>
                <xsd:element ref="ns2:MediaServiceOCR"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a398b9-5e61-4da2-b512-8994167b251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6ae410d7-9571-4eb2-9bdf-7ffd7d501a8d"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1dd8a99-1c6b-435a-b12b-64082d936e1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575f6657-9957-4e21-a2e8-98dad9fe871e}" ma:internalName="TaxCatchAll" ma:showField="CatchAllData" ma:web="81dd8a99-1c6b-435a-b12b-64082d936e1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8a398b9-5e61-4da2-b512-8994167b251c">
      <Terms xmlns="http://schemas.microsoft.com/office/infopath/2007/PartnerControls"/>
    </lcf76f155ced4ddcb4097134ff3c332f>
    <TaxCatchAll xmlns="81dd8a99-1c6b-435a-b12b-64082d936e12" xsi:nil="true"/>
    <MediaLengthInSeconds xmlns="18a398b9-5e61-4da2-b512-8994167b251c" xsi:nil="true"/>
    <SharedWithUsers xmlns="81dd8a99-1c6b-435a-b12b-64082d936e12">
      <UserInfo>
        <DisplayName/>
        <AccountId xsi:nil="true"/>
        <AccountType/>
      </UserInfo>
    </SharedWithUsers>
  </documentManagement>
</p:properties>
</file>

<file path=customXml/itemProps1.xml><?xml version="1.0" encoding="utf-8"?>
<ds:datastoreItem xmlns:ds="http://schemas.openxmlformats.org/officeDocument/2006/customXml" ds:itemID="{0D21A5B5-3DFF-491C-9449-E76C71FA8FA2}"/>
</file>

<file path=customXml/itemProps2.xml><?xml version="1.0" encoding="utf-8"?>
<ds:datastoreItem xmlns:ds="http://schemas.openxmlformats.org/officeDocument/2006/customXml" ds:itemID="{AA6729F1-D33A-4958-A280-B07EEE5E949A}">
  <ds:schemaRefs>
    <ds:schemaRef ds:uri="http://schemas.microsoft.com/sharepoint/v3/contenttype/forms"/>
  </ds:schemaRefs>
</ds:datastoreItem>
</file>

<file path=customXml/itemProps3.xml><?xml version="1.0" encoding="utf-8"?>
<ds:datastoreItem xmlns:ds="http://schemas.openxmlformats.org/officeDocument/2006/customXml" ds:itemID="{7ACB8855-899A-46ED-8F37-17626FE1FD2F}">
  <ds:schemaRefs>
    <ds:schemaRef ds:uri="http://schemas.microsoft.com/office/2006/metadata/properties"/>
    <ds:schemaRef ds:uri="http://purl.org/dc/terms/"/>
    <ds:schemaRef ds:uri="11e5767e-78d5-4025-8038-8d74a5bac745"/>
    <ds:schemaRef ds:uri="d1449ae4-953e-45c5-87c0-ebffac54bbf1"/>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2907</TotalTime>
  <Words>12361</Words>
  <Application>Microsoft Office PowerPoint</Application>
  <PresentationFormat>Widescreen</PresentationFormat>
  <Paragraphs>1311</Paragraphs>
  <Slides>130</Slides>
  <Notes>120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130</vt:i4>
      </vt:variant>
    </vt:vector>
  </HeadingPairs>
  <TitlesOfParts>
    <vt:vector size="136" baseType="lpstr">
      <vt:lpstr>Arial</vt:lpstr>
      <vt:lpstr>Calibri</vt:lpstr>
      <vt:lpstr>Calibri Light</vt:lpstr>
      <vt:lpstr>Wingdings</vt:lpstr>
      <vt:lpstr>1_Office Theme</vt:lpstr>
      <vt:lpstr>2_Office Theme</vt:lpstr>
      <vt:lpstr>2021 ATFS Standards Inspector Training</vt:lpstr>
      <vt:lpstr>Workshop Agenda</vt:lpstr>
      <vt:lpstr>Anti-Trust statement</vt:lpstr>
      <vt:lpstr>Introductions</vt:lpstr>
      <vt:lpstr>The American Tree Farm System</vt:lpstr>
      <vt:lpstr> The American Tree Farm System is a program of the  American Forest Foundation  ATFS works with family forest landowners to provide: -education -professional resources -certification -recognition -representation   </vt:lpstr>
      <vt:lpstr>The history of ATFS</vt:lpstr>
      <vt:lpstr>ATFS history cont’d</vt:lpstr>
      <vt:lpstr>_____ State Tree Farm Program</vt:lpstr>
      <vt:lpstr>American Tree Farm System Mission:</vt:lpstr>
      <vt:lpstr>What does ATFS do?   -We work on the ground.  -We give people the tools they need.  -We focus on the future. </vt:lpstr>
      <vt:lpstr>Why should a landowner become a Tree Farmer?</vt:lpstr>
      <vt:lpstr>Certification and Recognition States</vt:lpstr>
      <vt:lpstr>ATFS Eligibility Requirements</vt:lpstr>
      <vt:lpstr>ATFS Enrollment Options</vt:lpstr>
      <vt:lpstr>ATFS Enrollment</vt:lpstr>
      <vt:lpstr>Landowner Eligibility</vt:lpstr>
      <vt:lpstr>Landowner Eligibility</vt:lpstr>
      <vt:lpstr>Acres</vt:lpstr>
      <vt:lpstr>What’s new with the Tree Farm Eligibility Requirements?</vt:lpstr>
      <vt:lpstr>Non-contiguous parcels</vt:lpstr>
      <vt:lpstr>What’s new with the Tree Farm Eligibility Requirements?</vt:lpstr>
      <vt:lpstr>PowerPoint Presentation</vt:lpstr>
      <vt:lpstr>What would you do?</vt:lpstr>
      <vt:lpstr>2021 Standards of Sustainability</vt:lpstr>
      <vt:lpstr>Standard Revision</vt:lpstr>
      <vt:lpstr>Standard Revision Process</vt:lpstr>
      <vt:lpstr>What’s new with the standards?</vt:lpstr>
      <vt:lpstr>PowerPoint Presentation</vt:lpstr>
      <vt:lpstr>Standard 1:  Commitment to Practicing Sustainable Forestry</vt:lpstr>
      <vt:lpstr>What’s new with the standards?</vt:lpstr>
      <vt:lpstr>Standard 1: Implementation Commitment to Practicing Sustainable Forestry</vt:lpstr>
      <vt:lpstr>Standard 1: Implementation Commitment to Practicing Sustainable Forestry</vt:lpstr>
      <vt:lpstr>Standard 1: Implementation Commitment to Practicing Sustainable Forestry</vt:lpstr>
      <vt:lpstr>Standard 1: Implementation Commitment to Practicing Sustainable Forestry</vt:lpstr>
      <vt:lpstr>Standard 1:  Commitment to Practicing Sustainable Forestry</vt:lpstr>
      <vt:lpstr>What would you do?</vt:lpstr>
      <vt:lpstr>Standard 2:  Compliance with Laws</vt:lpstr>
      <vt:lpstr>Standard 2:  Compliance with Laws</vt:lpstr>
      <vt:lpstr>Standard 2: Implementation Compliance with laws</vt:lpstr>
      <vt:lpstr>Standard 2:  Compliance with Laws</vt:lpstr>
      <vt:lpstr>What would you do?</vt:lpstr>
      <vt:lpstr>Standard 3:  Reforestation and Afforestation</vt:lpstr>
      <vt:lpstr>Standard 3:  Reforestation and Afforestation</vt:lpstr>
      <vt:lpstr>What’s new with the standards?</vt:lpstr>
      <vt:lpstr>What’s new with the standards?</vt:lpstr>
      <vt:lpstr>What’s new with the standards?</vt:lpstr>
      <vt:lpstr>Standard 3: Implementation Afforestation and Reforestation</vt:lpstr>
      <vt:lpstr>Standard 3:  Reforestation and Afforestation</vt:lpstr>
      <vt:lpstr>What would you do?</vt:lpstr>
      <vt:lpstr>Standard 4:  Air, Water, and Soil Protection</vt:lpstr>
      <vt:lpstr>Standard 4:  Air, Water, and Soil Protection</vt:lpstr>
      <vt:lpstr>Standard 4: Implementation Air, Water, and Soil Protection</vt:lpstr>
      <vt:lpstr>Standard 4:  Air, Water, and Soil Protection</vt:lpstr>
      <vt:lpstr>What’s new with the standards?</vt:lpstr>
      <vt:lpstr>Standard 4: Implementation Air, Water, and Soil Protection</vt:lpstr>
      <vt:lpstr>Standard 4:  Air, Water, and Soil Protection</vt:lpstr>
      <vt:lpstr>Standard 4: Implementation Air, Water, and Soil Protection</vt:lpstr>
      <vt:lpstr>Standard 4:  Air, Water, and Soil Protection</vt:lpstr>
      <vt:lpstr>What would you do?</vt:lpstr>
      <vt:lpstr>Standard 5:  Fish, Wildlife, Biodiversity &amp; Forest Health</vt:lpstr>
      <vt:lpstr>Standard 5:  Fish, Wildlife, Biodiversity &amp; Forest Health</vt:lpstr>
      <vt:lpstr>Standard 5: Implementation Fish, Wildlife, Biodiversity &amp; Forest Health </vt:lpstr>
      <vt:lpstr>Standard 5:  Fish, Wildlife, Biodiversity &amp; Forest Health</vt:lpstr>
      <vt:lpstr>Standard 5: Implementation Fish, Wildlife, Biodiversity &amp; Forest Health </vt:lpstr>
      <vt:lpstr>Standard 5:  Fish, Wildlife, Biodiversity &amp; Forest Health</vt:lpstr>
      <vt:lpstr>Standard 5: Implementation Fish, Wildlife, Biodiversity &amp; Forest Health </vt:lpstr>
      <vt:lpstr>Standard 5:  Fish, Wildlife, Biodiversity &amp; Forest Health</vt:lpstr>
      <vt:lpstr>Standard 5:  Fish, Wildlife, Biodiversity &amp; Forest Health</vt:lpstr>
      <vt:lpstr>Standard 5: Implementation Fish, Wildlife, Biodiversity &amp; Forest Health </vt:lpstr>
      <vt:lpstr>Standard 5:  Fish, Wildlife, Biodiversity &amp; Forest Health</vt:lpstr>
      <vt:lpstr>What would you do?</vt:lpstr>
      <vt:lpstr>Standard 6:  Forest Aesthetics</vt:lpstr>
      <vt:lpstr>Standard 6: Implementation Forest Aesthetics </vt:lpstr>
      <vt:lpstr>Standard 6:  Forest Aesthetics</vt:lpstr>
      <vt:lpstr>What would you do?</vt:lpstr>
      <vt:lpstr>Standard 7:  Special Sites</vt:lpstr>
      <vt:lpstr>Standard 7:  Special Sites</vt:lpstr>
      <vt:lpstr>Standard 7: Implementation Special Sites </vt:lpstr>
      <vt:lpstr>Standard 7:  Special Sites</vt:lpstr>
      <vt:lpstr>What would you do?</vt:lpstr>
      <vt:lpstr>Standard 8:  Forest Products Harvest and Other Activities</vt:lpstr>
      <vt:lpstr>Standard 8:  Forest Products Harvest and Other Activities</vt:lpstr>
      <vt:lpstr>Standard 8: Implementation Forest Products Harvest and Other Activities </vt:lpstr>
      <vt:lpstr>Standard 8:  Forest Products Harvest and Other Activities</vt:lpstr>
      <vt:lpstr>What would you do?</vt:lpstr>
      <vt:lpstr>Inspections</vt:lpstr>
      <vt:lpstr>Two levels of Certification </vt:lpstr>
      <vt:lpstr>What is the purpose of inspections?</vt:lpstr>
      <vt:lpstr>Tree Farm Inspections</vt:lpstr>
      <vt:lpstr>Tree Farm Inspections</vt:lpstr>
      <vt:lpstr>Tree Farm Inspections</vt:lpstr>
      <vt:lpstr>Tree Farm Inspections</vt:lpstr>
      <vt:lpstr>Tree Farm Inspections</vt:lpstr>
      <vt:lpstr>Tree Farm Inspections</vt:lpstr>
      <vt:lpstr>Inspection Protocol Initial Inspection</vt:lpstr>
      <vt:lpstr>Inspection Protocol Required Inspection</vt:lpstr>
      <vt:lpstr>Inspection Protocol Monitoring Inspection</vt:lpstr>
      <vt:lpstr>Tree Farm Inspections Recommendation Options:  </vt:lpstr>
      <vt:lpstr>ATFS Tree Farm Inspection Record 021 Form</vt:lpstr>
      <vt:lpstr>021 Form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021 Form-  How to obtain a form?</vt:lpstr>
      <vt:lpstr>021 Form-  How to submit a form?</vt:lpstr>
      <vt:lpstr>PowerPoint Presentation</vt:lpstr>
      <vt:lpstr>Landowner Benefits</vt:lpstr>
      <vt:lpstr>Tree Farm Signs</vt:lpstr>
      <vt:lpstr>Forester Benefits</vt:lpstr>
      <vt:lpstr>Volunteer Awards</vt:lpstr>
      <vt:lpstr>After training, what should I do?</vt:lpstr>
      <vt:lpstr>Inspector Policies</vt:lpstr>
      <vt:lpstr>Respect in the Environment </vt:lpstr>
      <vt:lpstr>Your Role and Responsibility   </vt:lpstr>
      <vt:lpstr>ATFS Policy: Reporting Harassment  </vt:lpstr>
      <vt:lpstr>ATFS Staff Contacts </vt:lpstr>
      <vt:lpstr>State Contacts </vt:lpstr>
      <vt:lpstr>Registration and Evaluation Form for Today</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Peters, Leigh</dc:creator>
  <cp:lastModifiedBy>Lloyd, Stephen</cp:lastModifiedBy>
  <cp:revision>848</cp:revision>
  <dcterms:created xsi:type="dcterms:W3CDTF">2021-01-07T17:53:39Z</dcterms:created>
  <dcterms:modified xsi:type="dcterms:W3CDTF">2023-12-15T14:28:42Z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0x01010058DF0D6DF1424B4C8EB9DEE023687F18</vt:lpwstr>
  </property>
  <property fmtid="{D5CDD505-2E9C-101B-9397-08002B2CF9AE}" pid="3" name="MediaServiceImageTags">
    <vt:lpwstr/>
  </property>
  <property fmtid="{D5CDD505-2E9C-101B-9397-08002B2CF9AE}" pid="4" name="Order">
    <vt:lpwstr>77600.0000000000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