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62" autoAdjust="0"/>
  </p:normalViewPr>
  <p:slideViewPr>
    <p:cSldViewPr>
      <p:cViewPr varScale="1">
        <p:scale>
          <a:sx n="65" d="100"/>
          <a:sy n="65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A3A53-D2DB-4333-AA1A-D256D53B167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5AD2CC-80C1-4504-93DB-72D067FD4259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BE9A21E8-7ED6-441A-85F5-5893FC731D66}" type="parTrans" cxnId="{8F218AD4-EDE2-4F1C-A60B-5DDB40A31855}">
      <dgm:prSet/>
      <dgm:spPr/>
      <dgm:t>
        <a:bodyPr/>
        <a:lstStyle/>
        <a:p>
          <a:endParaRPr lang="en-US"/>
        </a:p>
      </dgm:t>
    </dgm:pt>
    <dgm:pt modelId="{CEC7991F-AF91-4BBF-8547-49607BAC7A1D}" type="sibTrans" cxnId="{8F218AD4-EDE2-4F1C-A60B-5DDB40A31855}">
      <dgm:prSet/>
      <dgm:spPr/>
      <dgm:t>
        <a:bodyPr/>
        <a:lstStyle/>
        <a:p>
          <a:endParaRPr lang="en-US"/>
        </a:p>
      </dgm:t>
    </dgm:pt>
    <dgm:pt modelId="{8B57F0EC-3032-4648-8599-EED777FFDB13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4838FFCC-F470-4DE8-BC84-B037C7FA87DD}" type="parTrans" cxnId="{B65AF9E6-832E-4192-B739-4FAD10FE17B2}">
      <dgm:prSet/>
      <dgm:spPr/>
      <dgm:t>
        <a:bodyPr/>
        <a:lstStyle/>
        <a:p>
          <a:endParaRPr lang="en-US"/>
        </a:p>
      </dgm:t>
    </dgm:pt>
    <dgm:pt modelId="{3D013A3E-199A-460D-B3C7-F1129FE9A053}" type="sibTrans" cxnId="{B65AF9E6-832E-4192-B739-4FAD10FE17B2}">
      <dgm:prSet/>
      <dgm:spPr/>
      <dgm:t>
        <a:bodyPr/>
        <a:lstStyle/>
        <a:p>
          <a:endParaRPr lang="en-US"/>
        </a:p>
      </dgm:t>
    </dgm:pt>
    <dgm:pt modelId="{6159B819-22AF-4DBF-843C-02D8A7BBA9A4}">
      <dgm:prSet phldrT="[Text]"/>
      <dgm:spPr/>
      <dgm:t>
        <a:bodyPr vert="horz" anchor="t" anchorCtr="0"/>
        <a:lstStyle/>
        <a:p>
          <a:endParaRPr lang="en-US" dirty="0"/>
        </a:p>
      </dgm:t>
    </dgm:pt>
    <dgm:pt modelId="{14247FA0-8925-48E2-80FC-C7B78E7DDAE2}" type="parTrans" cxnId="{AA89E62E-BC19-48EF-9FD6-989CF12C94CF}">
      <dgm:prSet/>
      <dgm:spPr/>
      <dgm:t>
        <a:bodyPr/>
        <a:lstStyle/>
        <a:p>
          <a:endParaRPr lang="en-US"/>
        </a:p>
      </dgm:t>
    </dgm:pt>
    <dgm:pt modelId="{02BBF19B-2DCC-4704-A347-F8A8C41BC56C}" type="sibTrans" cxnId="{AA89E62E-BC19-48EF-9FD6-989CF12C94CF}">
      <dgm:prSet/>
      <dgm:spPr/>
      <dgm:t>
        <a:bodyPr/>
        <a:lstStyle/>
        <a:p>
          <a:endParaRPr lang="en-US"/>
        </a:p>
      </dgm:t>
    </dgm:pt>
    <dgm:pt modelId="{D3CF10AB-FFDE-42D1-BFC5-DC915E0C758D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23FCE3EE-0B53-41FC-B91B-E2F1F00FD2E1}" type="parTrans" cxnId="{054533AC-2A3F-4932-96EC-0039B1761C47}">
      <dgm:prSet/>
      <dgm:spPr/>
      <dgm:t>
        <a:bodyPr/>
        <a:lstStyle/>
        <a:p>
          <a:endParaRPr lang="en-US"/>
        </a:p>
      </dgm:t>
    </dgm:pt>
    <dgm:pt modelId="{4EA94CF5-40FD-4B57-A10A-8FB5ACFC6B51}" type="sibTrans" cxnId="{054533AC-2A3F-4932-96EC-0039B1761C47}">
      <dgm:prSet/>
      <dgm:spPr/>
      <dgm:t>
        <a:bodyPr/>
        <a:lstStyle/>
        <a:p>
          <a:endParaRPr lang="en-US"/>
        </a:p>
      </dgm:t>
    </dgm:pt>
    <dgm:pt modelId="{CFD24A7F-23E1-46AD-AA67-D13786B2320E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en-US" sz="1600" dirty="0"/>
        </a:p>
      </dgm:t>
    </dgm:pt>
    <dgm:pt modelId="{DE7E7E05-6FE2-440B-96F2-778B09EF9DFD}" type="sibTrans" cxnId="{03FF694A-7278-45ED-8B97-0450F0509D69}">
      <dgm:prSet/>
      <dgm:spPr/>
      <dgm:t>
        <a:bodyPr/>
        <a:lstStyle/>
        <a:p>
          <a:endParaRPr lang="en-US"/>
        </a:p>
      </dgm:t>
    </dgm:pt>
    <dgm:pt modelId="{AA38D112-232D-470C-861D-798DAA177BE4}" type="parTrans" cxnId="{03FF694A-7278-45ED-8B97-0450F0509D69}">
      <dgm:prSet/>
      <dgm:spPr/>
      <dgm:t>
        <a:bodyPr/>
        <a:lstStyle/>
        <a:p>
          <a:endParaRPr lang="en-US"/>
        </a:p>
      </dgm:t>
    </dgm:pt>
    <dgm:pt modelId="{21CF205D-C9E0-4479-871F-BF5A2FE265BC}">
      <dgm:prSet phldrT="[Text]"/>
      <dgm:spPr/>
      <dgm:t>
        <a:bodyPr/>
        <a:lstStyle/>
        <a:p>
          <a:endParaRPr lang="en-US" dirty="0"/>
        </a:p>
      </dgm:t>
    </dgm:pt>
    <dgm:pt modelId="{021D3E0F-36FE-4F6C-A75B-7842B14856BA}" type="sibTrans" cxnId="{F014BD89-22E5-45DD-B25D-B0E0C182859D}">
      <dgm:prSet/>
      <dgm:spPr/>
      <dgm:t>
        <a:bodyPr/>
        <a:lstStyle/>
        <a:p>
          <a:endParaRPr lang="en-US"/>
        </a:p>
      </dgm:t>
    </dgm:pt>
    <dgm:pt modelId="{E4DE6CE5-3A84-49D7-8682-AED593A8A555}" type="parTrans" cxnId="{F014BD89-22E5-45DD-B25D-B0E0C182859D}">
      <dgm:prSet/>
      <dgm:spPr/>
      <dgm:t>
        <a:bodyPr/>
        <a:lstStyle/>
        <a:p>
          <a:endParaRPr lang="en-US"/>
        </a:p>
      </dgm:t>
    </dgm:pt>
    <dgm:pt modelId="{9836C4EC-412F-4620-86AF-95F3AEB52B19}" type="pres">
      <dgm:prSet presAssocID="{FD5A3A53-D2DB-4333-AA1A-D256D53B16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3818BE-AA98-4770-850B-022DB99C6ADF}" type="pres">
      <dgm:prSet presAssocID="{A75AD2CC-80C1-4504-93DB-72D067FD4259}" presName="linNode" presStyleCnt="0"/>
      <dgm:spPr/>
    </dgm:pt>
    <dgm:pt modelId="{5D90DD55-835F-4DBE-A8E3-A1B7C763C99C}" type="pres">
      <dgm:prSet presAssocID="{A75AD2CC-80C1-4504-93DB-72D067FD4259}" presName="parentText" presStyleLbl="node1" presStyleIdx="0" presStyleCnt="3" custScaleX="916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BF9A7-0A13-4CD9-83DD-8E2C4BDA9516}" type="pres">
      <dgm:prSet presAssocID="{A75AD2CC-80C1-4504-93DB-72D067FD4259}" presName="descendantText" presStyleLbl="alignAccFollowNode1" presStyleIdx="0" presStyleCnt="3" custScaleX="128276" custScaleY="11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E8A38-C63E-49A0-8B46-A0032460F984}" type="pres">
      <dgm:prSet presAssocID="{CEC7991F-AF91-4BBF-8547-49607BAC7A1D}" presName="sp" presStyleCnt="0"/>
      <dgm:spPr/>
    </dgm:pt>
    <dgm:pt modelId="{EC71D857-4CE2-47BD-B7D9-5601B04D4215}" type="pres">
      <dgm:prSet presAssocID="{8B57F0EC-3032-4648-8599-EED777FFDB13}" presName="linNode" presStyleCnt="0"/>
      <dgm:spPr/>
    </dgm:pt>
    <dgm:pt modelId="{373BA71B-7E19-4AB9-8889-2F1073EDC610}" type="pres">
      <dgm:prSet presAssocID="{8B57F0EC-3032-4648-8599-EED777FFDB13}" presName="parentText" presStyleLbl="node1" presStyleIdx="1" presStyleCnt="3" custScaleX="1226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03F6C-680A-4D4C-AA23-B3191E49970E}" type="pres">
      <dgm:prSet presAssocID="{8B57F0EC-3032-4648-8599-EED777FFDB13}" presName="descendantText" presStyleLbl="alignAccFollowNode1" presStyleIdx="1" presStyleCnt="3" custScaleX="169983" custScaleY="124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B29F6-5E68-4C46-9420-6767F26DE3AA}" type="pres">
      <dgm:prSet presAssocID="{3D013A3E-199A-460D-B3C7-F1129FE9A053}" presName="sp" presStyleCnt="0"/>
      <dgm:spPr/>
    </dgm:pt>
    <dgm:pt modelId="{0667CF03-3699-43CA-A3C0-A2BABB4EA50F}" type="pres">
      <dgm:prSet presAssocID="{D3CF10AB-FFDE-42D1-BFC5-DC915E0C758D}" presName="linNode" presStyleCnt="0"/>
      <dgm:spPr/>
    </dgm:pt>
    <dgm:pt modelId="{328C7750-43D7-4C64-9B21-A824C76C15A5}" type="pres">
      <dgm:prSet presAssocID="{D3CF10AB-FFDE-42D1-BFC5-DC915E0C758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184B3-DDEE-40B3-9FB1-B37DEA0E59CF}" type="pres">
      <dgm:prSet presAssocID="{D3CF10AB-FFDE-42D1-BFC5-DC915E0C758D}" presName="descendantText" presStyleLbl="alignAccFollowNode1" presStyleIdx="2" presStyleCnt="3" custScaleX="141489" custScaleY="125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FF694A-7278-45ED-8B97-0450F0509D69}" srcId="{A75AD2CC-80C1-4504-93DB-72D067FD4259}" destId="{CFD24A7F-23E1-46AD-AA67-D13786B2320E}" srcOrd="0" destOrd="0" parTransId="{AA38D112-232D-470C-861D-798DAA177BE4}" sibTransId="{DE7E7E05-6FE2-440B-96F2-778B09EF9DFD}"/>
    <dgm:cxn modelId="{054533AC-2A3F-4932-96EC-0039B1761C47}" srcId="{FD5A3A53-D2DB-4333-AA1A-D256D53B1678}" destId="{D3CF10AB-FFDE-42D1-BFC5-DC915E0C758D}" srcOrd="2" destOrd="0" parTransId="{23FCE3EE-0B53-41FC-B91B-E2F1F00FD2E1}" sibTransId="{4EA94CF5-40FD-4B57-A10A-8FB5ACFC6B51}"/>
    <dgm:cxn modelId="{BDE1A9B9-0038-40F6-BD58-B3C48E23152D}" type="presOf" srcId="{21CF205D-C9E0-4479-871F-BF5A2FE265BC}" destId="{E8D184B3-DDEE-40B3-9FB1-B37DEA0E59CF}" srcOrd="0" destOrd="0" presId="urn:microsoft.com/office/officeart/2005/8/layout/vList5"/>
    <dgm:cxn modelId="{B65AF9E6-832E-4192-B739-4FAD10FE17B2}" srcId="{FD5A3A53-D2DB-4333-AA1A-D256D53B1678}" destId="{8B57F0EC-3032-4648-8599-EED777FFDB13}" srcOrd="1" destOrd="0" parTransId="{4838FFCC-F470-4DE8-BC84-B037C7FA87DD}" sibTransId="{3D013A3E-199A-460D-B3C7-F1129FE9A053}"/>
    <dgm:cxn modelId="{F7031E11-DBBE-4056-AC18-AE56CA00EEA7}" type="presOf" srcId="{A75AD2CC-80C1-4504-93DB-72D067FD4259}" destId="{5D90DD55-835F-4DBE-A8E3-A1B7C763C99C}" srcOrd="0" destOrd="0" presId="urn:microsoft.com/office/officeart/2005/8/layout/vList5"/>
    <dgm:cxn modelId="{AA89E62E-BC19-48EF-9FD6-989CF12C94CF}" srcId="{8B57F0EC-3032-4648-8599-EED777FFDB13}" destId="{6159B819-22AF-4DBF-843C-02D8A7BBA9A4}" srcOrd="0" destOrd="0" parTransId="{14247FA0-8925-48E2-80FC-C7B78E7DDAE2}" sibTransId="{02BBF19B-2DCC-4704-A347-F8A8C41BC56C}"/>
    <dgm:cxn modelId="{D9BB82ED-D76A-4C8E-8053-4D250EB346A6}" type="presOf" srcId="{D3CF10AB-FFDE-42D1-BFC5-DC915E0C758D}" destId="{328C7750-43D7-4C64-9B21-A824C76C15A5}" srcOrd="0" destOrd="0" presId="urn:microsoft.com/office/officeart/2005/8/layout/vList5"/>
    <dgm:cxn modelId="{559F6105-239D-41D0-974B-369FCC4550A0}" type="presOf" srcId="{CFD24A7F-23E1-46AD-AA67-D13786B2320E}" destId="{BC9BF9A7-0A13-4CD9-83DD-8E2C4BDA9516}" srcOrd="0" destOrd="0" presId="urn:microsoft.com/office/officeart/2005/8/layout/vList5"/>
    <dgm:cxn modelId="{F014BD89-22E5-45DD-B25D-B0E0C182859D}" srcId="{D3CF10AB-FFDE-42D1-BFC5-DC915E0C758D}" destId="{21CF205D-C9E0-4479-871F-BF5A2FE265BC}" srcOrd="0" destOrd="0" parTransId="{E4DE6CE5-3A84-49D7-8682-AED593A8A555}" sibTransId="{021D3E0F-36FE-4F6C-A75B-7842B14856BA}"/>
    <dgm:cxn modelId="{0D1A61DE-D34F-4509-A028-1C09419E1684}" type="presOf" srcId="{FD5A3A53-D2DB-4333-AA1A-D256D53B1678}" destId="{9836C4EC-412F-4620-86AF-95F3AEB52B19}" srcOrd="0" destOrd="0" presId="urn:microsoft.com/office/officeart/2005/8/layout/vList5"/>
    <dgm:cxn modelId="{420C305E-0079-4A81-93B5-9E3EE9697997}" type="presOf" srcId="{6159B819-22AF-4DBF-843C-02D8A7BBA9A4}" destId="{51D03F6C-680A-4D4C-AA23-B3191E49970E}" srcOrd="0" destOrd="0" presId="urn:microsoft.com/office/officeart/2005/8/layout/vList5"/>
    <dgm:cxn modelId="{AAADC5C2-71CE-468D-8009-E43CAFD77B2D}" type="presOf" srcId="{8B57F0EC-3032-4648-8599-EED777FFDB13}" destId="{373BA71B-7E19-4AB9-8889-2F1073EDC610}" srcOrd="0" destOrd="0" presId="urn:microsoft.com/office/officeart/2005/8/layout/vList5"/>
    <dgm:cxn modelId="{8F218AD4-EDE2-4F1C-A60B-5DDB40A31855}" srcId="{FD5A3A53-D2DB-4333-AA1A-D256D53B1678}" destId="{A75AD2CC-80C1-4504-93DB-72D067FD4259}" srcOrd="0" destOrd="0" parTransId="{BE9A21E8-7ED6-441A-85F5-5893FC731D66}" sibTransId="{CEC7991F-AF91-4BBF-8547-49607BAC7A1D}"/>
    <dgm:cxn modelId="{8BFBEFD8-B568-4F5D-ADB9-A7EEB05B2C95}" type="presParOf" srcId="{9836C4EC-412F-4620-86AF-95F3AEB52B19}" destId="{3B3818BE-AA98-4770-850B-022DB99C6ADF}" srcOrd="0" destOrd="0" presId="urn:microsoft.com/office/officeart/2005/8/layout/vList5"/>
    <dgm:cxn modelId="{D8029A74-5E74-4FA1-927B-76F791AF4237}" type="presParOf" srcId="{3B3818BE-AA98-4770-850B-022DB99C6ADF}" destId="{5D90DD55-835F-4DBE-A8E3-A1B7C763C99C}" srcOrd="0" destOrd="0" presId="urn:microsoft.com/office/officeart/2005/8/layout/vList5"/>
    <dgm:cxn modelId="{3EE57423-1B43-4C08-BFE9-A1D9D915A87B}" type="presParOf" srcId="{3B3818BE-AA98-4770-850B-022DB99C6ADF}" destId="{BC9BF9A7-0A13-4CD9-83DD-8E2C4BDA9516}" srcOrd="1" destOrd="0" presId="urn:microsoft.com/office/officeart/2005/8/layout/vList5"/>
    <dgm:cxn modelId="{00801EB8-F546-42CF-A642-F34190605AA4}" type="presParOf" srcId="{9836C4EC-412F-4620-86AF-95F3AEB52B19}" destId="{61DE8A38-C63E-49A0-8B46-A0032460F984}" srcOrd="1" destOrd="0" presId="urn:microsoft.com/office/officeart/2005/8/layout/vList5"/>
    <dgm:cxn modelId="{B558CD79-641B-471E-A0DB-CA1886A7FEEA}" type="presParOf" srcId="{9836C4EC-412F-4620-86AF-95F3AEB52B19}" destId="{EC71D857-4CE2-47BD-B7D9-5601B04D4215}" srcOrd="2" destOrd="0" presId="urn:microsoft.com/office/officeart/2005/8/layout/vList5"/>
    <dgm:cxn modelId="{6CF8416D-DE1B-465B-B7FC-1B3E8DDE8247}" type="presParOf" srcId="{EC71D857-4CE2-47BD-B7D9-5601B04D4215}" destId="{373BA71B-7E19-4AB9-8889-2F1073EDC610}" srcOrd="0" destOrd="0" presId="urn:microsoft.com/office/officeart/2005/8/layout/vList5"/>
    <dgm:cxn modelId="{25707A06-246C-4415-B9EB-C2F44A2C4AE1}" type="presParOf" srcId="{EC71D857-4CE2-47BD-B7D9-5601B04D4215}" destId="{51D03F6C-680A-4D4C-AA23-B3191E49970E}" srcOrd="1" destOrd="0" presId="urn:microsoft.com/office/officeart/2005/8/layout/vList5"/>
    <dgm:cxn modelId="{28954D9C-8350-4A99-9F32-E376CFCB73BB}" type="presParOf" srcId="{9836C4EC-412F-4620-86AF-95F3AEB52B19}" destId="{9E6B29F6-5E68-4C46-9420-6767F26DE3AA}" srcOrd="3" destOrd="0" presId="urn:microsoft.com/office/officeart/2005/8/layout/vList5"/>
    <dgm:cxn modelId="{9243FE3B-AC0E-4350-829E-403AC1357CA9}" type="presParOf" srcId="{9836C4EC-412F-4620-86AF-95F3AEB52B19}" destId="{0667CF03-3699-43CA-A3C0-A2BABB4EA50F}" srcOrd="4" destOrd="0" presId="urn:microsoft.com/office/officeart/2005/8/layout/vList5"/>
    <dgm:cxn modelId="{FDFA41F7-BA32-4F30-B935-9087EA297699}" type="presParOf" srcId="{0667CF03-3699-43CA-A3C0-A2BABB4EA50F}" destId="{328C7750-43D7-4C64-9B21-A824C76C15A5}" srcOrd="0" destOrd="0" presId="urn:microsoft.com/office/officeart/2005/8/layout/vList5"/>
    <dgm:cxn modelId="{DADE370F-F9A4-4759-AE66-DB54AA5CCFBE}" type="presParOf" srcId="{0667CF03-3699-43CA-A3C0-A2BABB4EA50F}" destId="{E8D184B3-DDEE-40B3-9FB1-B37DEA0E59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0A7B5E-2B74-4C59-9FA4-A2584F3A1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2D5FF-1FF3-4F8D-A13A-43583DBD65B3}">
      <dgm:prSet phldrT="[Text]"/>
      <dgm:spPr/>
      <dgm:t>
        <a:bodyPr/>
        <a:lstStyle/>
        <a:p>
          <a:r>
            <a:rPr lang="en-US" dirty="0" smtClean="0"/>
            <a:t>Facilitator Info</a:t>
          </a:r>
          <a:endParaRPr lang="en-US" dirty="0"/>
        </a:p>
      </dgm:t>
    </dgm:pt>
    <dgm:pt modelId="{3CB032D9-A448-48E5-A12F-4E8550D03C77}" type="parTrans" cxnId="{24CC3291-2B68-47C5-8A21-1C151577E87F}">
      <dgm:prSet/>
      <dgm:spPr/>
      <dgm:t>
        <a:bodyPr/>
        <a:lstStyle/>
        <a:p>
          <a:endParaRPr lang="en-US"/>
        </a:p>
      </dgm:t>
    </dgm:pt>
    <dgm:pt modelId="{2D8AACF8-78D0-4889-9CC1-E193BE67B3C5}" type="sibTrans" cxnId="{24CC3291-2B68-47C5-8A21-1C151577E87F}">
      <dgm:prSet/>
      <dgm:spPr/>
      <dgm:t>
        <a:bodyPr/>
        <a:lstStyle/>
        <a:p>
          <a:endParaRPr lang="en-US"/>
        </a:p>
      </dgm:t>
    </dgm:pt>
    <dgm:pt modelId="{E277DA02-751C-4BEE-A40C-F6FFBD0890D1}">
      <dgm:prSet/>
      <dgm:spPr/>
      <dgm:t>
        <a:bodyPr/>
        <a:lstStyle/>
        <a:p>
          <a:r>
            <a:rPr lang="en-US" dirty="0" smtClean="0"/>
            <a:t>Training Info</a:t>
          </a:r>
          <a:endParaRPr lang="en-US" dirty="0"/>
        </a:p>
      </dgm:t>
    </dgm:pt>
    <dgm:pt modelId="{F013837E-6BA3-4537-9202-19FFA0795FFC}" type="parTrans" cxnId="{715E899E-1F7B-4F09-83E8-7B703FBD6E7B}">
      <dgm:prSet/>
      <dgm:spPr/>
      <dgm:t>
        <a:bodyPr/>
        <a:lstStyle/>
        <a:p>
          <a:endParaRPr lang="en-US"/>
        </a:p>
      </dgm:t>
    </dgm:pt>
    <dgm:pt modelId="{A4B20F90-E012-4986-A6C6-BDAAFFB60666}" type="sibTrans" cxnId="{715E899E-1F7B-4F09-83E8-7B703FBD6E7B}">
      <dgm:prSet/>
      <dgm:spPr/>
      <dgm:t>
        <a:bodyPr/>
        <a:lstStyle/>
        <a:p>
          <a:endParaRPr lang="en-US"/>
        </a:p>
      </dgm:t>
    </dgm:pt>
    <dgm:pt modelId="{213E6AB9-C19A-4400-9B53-904DBE1434F8}" type="pres">
      <dgm:prSet presAssocID="{B30A7B5E-2B74-4C59-9FA4-A2584F3A1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93AC55-B8E2-47D4-8582-3D572A7762EE}" type="pres">
      <dgm:prSet presAssocID="{5D62D5FF-1FF3-4F8D-A13A-43583DBD65B3}" presName="composite" presStyleCnt="0"/>
      <dgm:spPr/>
    </dgm:pt>
    <dgm:pt modelId="{02FBE77B-D91F-4FFF-9102-2D0B550BDB2E}" type="pres">
      <dgm:prSet presAssocID="{5D62D5FF-1FF3-4F8D-A13A-43583DBD65B3}" presName="parTx" presStyleLbl="alignNode1" presStyleIdx="0" presStyleCnt="2" custScaleX="123309" custScaleY="139922" custLinFactNeighborX="-85" custLinFactNeighborY="-328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44933-6E79-462D-B931-DB7CBE1F4E6C}" type="pres">
      <dgm:prSet presAssocID="{5D62D5FF-1FF3-4F8D-A13A-43583DBD65B3}" presName="desTx" presStyleLbl="alignAccFollowNode1" presStyleIdx="0" presStyleCnt="2" custScaleX="125250" custScaleY="19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5EA8D-EA23-4141-BE49-C01456B6A576}" type="pres">
      <dgm:prSet presAssocID="{2D8AACF8-78D0-4889-9CC1-E193BE67B3C5}" presName="space" presStyleCnt="0"/>
      <dgm:spPr/>
    </dgm:pt>
    <dgm:pt modelId="{317C5239-3F57-43A6-B49C-01FB05EE0C6B}" type="pres">
      <dgm:prSet presAssocID="{E277DA02-751C-4BEE-A40C-F6FFBD0890D1}" presName="composite" presStyleCnt="0"/>
      <dgm:spPr/>
    </dgm:pt>
    <dgm:pt modelId="{568E46F5-0FAB-4A1F-9CED-06C97D012A17}" type="pres">
      <dgm:prSet presAssocID="{E277DA02-751C-4BEE-A40C-F6FFBD0890D1}" presName="parTx" presStyleLbl="alignNode1" presStyleIdx="1" presStyleCnt="2" custScaleX="114754" custScaleY="114707" custLinFactNeighborX="-1791" custLinFactNeighborY="-512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1FF26-85CE-4B87-A9B3-43E0AB2BD321}" type="pres">
      <dgm:prSet presAssocID="{E277DA02-751C-4BEE-A40C-F6FFBD0890D1}" presName="desTx" presStyleLbl="alignAccFollowNode1" presStyleIdx="1" presStyleCnt="2" custScaleX="118673" custScaleY="179947">
        <dgm:presLayoutVars>
          <dgm:bulletEnabled val="1"/>
        </dgm:presLayoutVars>
      </dgm:prSet>
      <dgm:spPr/>
    </dgm:pt>
  </dgm:ptLst>
  <dgm:cxnLst>
    <dgm:cxn modelId="{24CC3291-2B68-47C5-8A21-1C151577E87F}" srcId="{B30A7B5E-2B74-4C59-9FA4-A2584F3A11E1}" destId="{5D62D5FF-1FF3-4F8D-A13A-43583DBD65B3}" srcOrd="0" destOrd="0" parTransId="{3CB032D9-A448-48E5-A12F-4E8550D03C77}" sibTransId="{2D8AACF8-78D0-4889-9CC1-E193BE67B3C5}"/>
    <dgm:cxn modelId="{9C2130FD-CA2D-4C5D-9F25-9D53E6046932}" type="presOf" srcId="{E277DA02-751C-4BEE-A40C-F6FFBD0890D1}" destId="{568E46F5-0FAB-4A1F-9CED-06C97D012A17}" srcOrd="0" destOrd="0" presId="urn:microsoft.com/office/officeart/2005/8/layout/hList1"/>
    <dgm:cxn modelId="{16317E76-5336-4C24-B311-5FDF67B24E26}" type="presOf" srcId="{B30A7B5E-2B74-4C59-9FA4-A2584F3A11E1}" destId="{213E6AB9-C19A-4400-9B53-904DBE1434F8}" srcOrd="0" destOrd="0" presId="urn:microsoft.com/office/officeart/2005/8/layout/hList1"/>
    <dgm:cxn modelId="{DF1A0320-4A2A-40BA-BCBC-760A9731A8B0}" type="presOf" srcId="{5D62D5FF-1FF3-4F8D-A13A-43583DBD65B3}" destId="{02FBE77B-D91F-4FFF-9102-2D0B550BDB2E}" srcOrd="0" destOrd="0" presId="urn:microsoft.com/office/officeart/2005/8/layout/hList1"/>
    <dgm:cxn modelId="{715E899E-1F7B-4F09-83E8-7B703FBD6E7B}" srcId="{B30A7B5E-2B74-4C59-9FA4-A2584F3A11E1}" destId="{E277DA02-751C-4BEE-A40C-F6FFBD0890D1}" srcOrd="1" destOrd="0" parTransId="{F013837E-6BA3-4537-9202-19FFA0795FFC}" sibTransId="{A4B20F90-E012-4986-A6C6-BDAAFFB60666}"/>
    <dgm:cxn modelId="{45B8626A-04BE-43B1-B412-8AC8895929DA}" type="presParOf" srcId="{213E6AB9-C19A-4400-9B53-904DBE1434F8}" destId="{9293AC55-B8E2-47D4-8582-3D572A7762EE}" srcOrd="0" destOrd="0" presId="urn:microsoft.com/office/officeart/2005/8/layout/hList1"/>
    <dgm:cxn modelId="{7C46C00C-10F2-4988-9E50-1B3710534220}" type="presParOf" srcId="{9293AC55-B8E2-47D4-8582-3D572A7762EE}" destId="{02FBE77B-D91F-4FFF-9102-2D0B550BDB2E}" srcOrd="0" destOrd="0" presId="urn:microsoft.com/office/officeart/2005/8/layout/hList1"/>
    <dgm:cxn modelId="{0160348E-F8C1-4895-81A2-A361A8882CF6}" type="presParOf" srcId="{9293AC55-B8E2-47D4-8582-3D572A7762EE}" destId="{77D44933-6E79-462D-B931-DB7CBE1F4E6C}" srcOrd="1" destOrd="0" presId="urn:microsoft.com/office/officeart/2005/8/layout/hList1"/>
    <dgm:cxn modelId="{D74AD577-0E9E-443A-A31B-CBA9E9B5A131}" type="presParOf" srcId="{213E6AB9-C19A-4400-9B53-904DBE1434F8}" destId="{C875EA8D-EA23-4141-BE49-C01456B6A576}" srcOrd="1" destOrd="0" presId="urn:microsoft.com/office/officeart/2005/8/layout/hList1"/>
    <dgm:cxn modelId="{7B6DCA9B-3A42-48C2-95AE-4E0BDF1157E4}" type="presParOf" srcId="{213E6AB9-C19A-4400-9B53-904DBE1434F8}" destId="{317C5239-3F57-43A6-B49C-01FB05EE0C6B}" srcOrd="2" destOrd="0" presId="urn:microsoft.com/office/officeart/2005/8/layout/hList1"/>
    <dgm:cxn modelId="{B69CAB66-CCB9-49C9-ABD3-783C423B0184}" type="presParOf" srcId="{317C5239-3F57-43A6-B49C-01FB05EE0C6B}" destId="{568E46F5-0FAB-4A1F-9CED-06C97D012A17}" srcOrd="0" destOrd="0" presId="urn:microsoft.com/office/officeart/2005/8/layout/hList1"/>
    <dgm:cxn modelId="{B1C3BCEF-8599-4EA9-95E6-7AFEF2F7BF5C}" type="presParOf" srcId="{317C5239-3F57-43A6-B49C-01FB05EE0C6B}" destId="{17C1FF26-85CE-4B87-A9B3-43E0AB2BD3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CDFF69-8A13-4F21-A1D2-BD4EFFEFF2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35385C-B7DE-40A5-805B-3C1592757108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26345A8A-41CC-4C19-A901-0DFA563A76F2}" type="parTrans" cxnId="{CD2F120F-DE37-4AAD-83BA-F31E0C8FD1B6}">
      <dgm:prSet/>
      <dgm:spPr/>
      <dgm:t>
        <a:bodyPr/>
        <a:lstStyle/>
        <a:p>
          <a:endParaRPr lang="en-US"/>
        </a:p>
      </dgm:t>
    </dgm:pt>
    <dgm:pt modelId="{09FFFE91-7229-48A3-83F7-70130204EE20}" type="sibTrans" cxnId="{CD2F120F-DE37-4AAD-83BA-F31E0C8FD1B6}">
      <dgm:prSet/>
      <dgm:spPr/>
      <dgm:t>
        <a:bodyPr/>
        <a:lstStyle/>
        <a:p>
          <a:endParaRPr lang="en-US"/>
        </a:p>
      </dgm:t>
    </dgm:pt>
    <dgm:pt modelId="{6C2FC170-D35B-4504-8389-650308B4C54C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05E3528A-4272-4DE2-9B06-2CB7B8562F85}" type="parTrans" cxnId="{EC2ADF6A-6E53-4F77-BFD9-B0B5049F49CD}">
      <dgm:prSet/>
      <dgm:spPr/>
      <dgm:t>
        <a:bodyPr/>
        <a:lstStyle/>
        <a:p>
          <a:endParaRPr lang="en-US"/>
        </a:p>
      </dgm:t>
    </dgm:pt>
    <dgm:pt modelId="{D990C928-32BF-4871-8930-FD8C83AE60E2}" type="sibTrans" cxnId="{EC2ADF6A-6E53-4F77-BFD9-B0B5049F49CD}">
      <dgm:prSet/>
      <dgm:spPr/>
      <dgm:t>
        <a:bodyPr/>
        <a:lstStyle/>
        <a:p>
          <a:endParaRPr lang="en-US"/>
        </a:p>
      </dgm:t>
    </dgm:pt>
    <dgm:pt modelId="{3E55B08A-4A7E-475A-8C31-9AC34BA65602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AF7A2773-FA0A-4D5C-8F8E-0893C3A03CD3}" type="parTrans" cxnId="{603DF5BE-1256-48E2-9A4B-2D6621CF865D}">
      <dgm:prSet/>
      <dgm:spPr/>
      <dgm:t>
        <a:bodyPr/>
        <a:lstStyle/>
        <a:p>
          <a:endParaRPr lang="en-US"/>
        </a:p>
      </dgm:t>
    </dgm:pt>
    <dgm:pt modelId="{4BB7D85F-980A-4ADD-A603-65D48CB6693C}" type="sibTrans" cxnId="{603DF5BE-1256-48E2-9A4B-2D6621CF865D}">
      <dgm:prSet/>
      <dgm:spPr/>
      <dgm:t>
        <a:bodyPr/>
        <a:lstStyle/>
        <a:p>
          <a:endParaRPr lang="en-US"/>
        </a:p>
      </dgm:t>
    </dgm:pt>
    <dgm:pt modelId="{7D1F0BA5-8B2F-4195-98CC-AE9DC723E04E}">
      <dgm:prSet phldrT="[Text]"/>
      <dgm:spPr/>
      <dgm:t>
        <a:bodyPr/>
        <a:lstStyle/>
        <a:p>
          <a:endParaRPr lang="en-US" dirty="0"/>
        </a:p>
      </dgm:t>
    </dgm:pt>
    <dgm:pt modelId="{944597AA-92E8-4234-9DD7-504AE71B90F1}" type="parTrans" cxnId="{590D234A-02DF-4FA8-8A35-E88CCD6EF614}">
      <dgm:prSet/>
      <dgm:spPr/>
      <dgm:t>
        <a:bodyPr/>
        <a:lstStyle/>
        <a:p>
          <a:endParaRPr lang="en-US"/>
        </a:p>
      </dgm:t>
    </dgm:pt>
    <dgm:pt modelId="{402194A4-BA0E-4680-BF22-BA65E4520C3F}" type="sibTrans" cxnId="{590D234A-02DF-4FA8-8A35-E88CCD6EF614}">
      <dgm:prSet/>
      <dgm:spPr/>
      <dgm:t>
        <a:bodyPr/>
        <a:lstStyle/>
        <a:p>
          <a:endParaRPr lang="en-US"/>
        </a:p>
      </dgm:t>
    </dgm:pt>
    <dgm:pt modelId="{D498F1BC-199F-43C7-BB9D-20A1B0833192}">
      <dgm:prSet phldrT="[Text]"/>
      <dgm:spPr/>
      <dgm:t>
        <a:bodyPr/>
        <a:lstStyle/>
        <a:p>
          <a:endParaRPr lang="en-US" dirty="0"/>
        </a:p>
      </dgm:t>
    </dgm:pt>
    <dgm:pt modelId="{933CE48A-19C8-4988-B165-6077B47EBFCF}" type="parTrans" cxnId="{826C61B9-E707-4638-966F-1A877E4F7EEE}">
      <dgm:prSet/>
      <dgm:spPr/>
      <dgm:t>
        <a:bodyPr/>
        <a:lstStyle/>
        <a:p>
          <a:endParaRPr lang="en-US"/>
        </a:p>
      </dgm:t>
    </dgm:pt>
    <dgm:pt modelId="{24F7931D-112F-40E3-83AC-236A042B8BE4}" type="sibTrans" cxnId="{826C61B9-E707-4638-966F-1A877E4F7EEE}">
      <dgm:prSet/>
      <dgm:spPr/>
      <dgm:t>
        <a:bodyPr/>
        <a:lstStyle/>
        <a:p>
          <a:endParaRPr lang="en-US"/>
        </a:p>
      </dgm:t>
    </dgm:pt>
    <dgm:pt modelId="{9CCB6C2E-E923-4132-9FC9-F6F3AAF1F89E}">
      <dgm:prSet phldrT="[Text]"/>
      <dgm:spPr/>
      <dgm:t>
        <a:bodyPr/>
        <a:lstStyle/>
        <a:p>
          <a:endParaRPr lang="en-US" dirty="0"/>
        </a:p>
      </dgm:t>
    </dgm:pt>
    <dgm:pt modelId="{99363445-4A6E-41FB-9758-9F36865F39B7}" type="parTrans" cxnId="{CD662CC1-12FD-45DD-9A97-28FF69EAA65D}">
      <dgm:prSet/>
      <dgm:spPr/>
      <dgm:t>
        <a:bodyPr/>
        <a:lstStyle/>
        <a:p>
          <a:endParaRPr lang="en-US"/>
        </a:p>
      </dgm:t>
    </dgm:pt>
    <dgm:pt modelId="{F58E975B-8E04-4DAD-85D7-B208D0C2939A}" type="sibTrans" cxnId="{CD662CC1-12FD-45DD-9A97-28FF69EAA65D}">
      <dgm:prSet/>
      <dgm:spPr/>
      <dgm:t>
        <a:bodyPr/>
        <a:lstStyle/>
        <a:p>
          <a:endParaRPr lang="en-US"/>
        </a:p>
      </dgm:t>
    </dgm:pt>
    <dgm:pt modelId="{CD3221DB-EB34-4B5A-81FD-2DE3A32AB50F}" type="pres">
      <dgm:prSet presAssocID="{98CDFF69-8A13-4F21-A1D2-BD4EFFEFF2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A58E0A-577B-41FB-9769-46FAAC2D09CA}" type="pres">
      <dgm:prSet presAssocID="{7635385C-B7DE-40A5-805B-3C1592757108}" presName="linNode" presStyleCnt="0"/>
      <dgm:spPr/>
    </dgm:pt>
    <dgm:pt modelId="{ACC837E5-363E-41BE-A9E2-1486BC49D0A0}" type="pres">
      <dgm:prSet presAssocID="{7635385C-B7DE-40A5-805B-3C15927571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6EB6E-D4F8-4936-BDE3-777F97BAA069}" type="pres">
      <dgm:prSet presAssocID="{7635385C-B7DE-40A5-805B-3C1592757108}" presName="descendantText" presStyleLbl="alignAccFollowNode1" presStyleIdx="0" presStyleCnt="3" custScaleY="116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9950B-2F87-486A-A03A-5BC0374BB081}" type="pres">
      <dgm:prSet presAssocID="{09FFFE91-7229-48A3-83F7-70130204EE20}" presName="sp" presStyleCnt="0"/>
      <dgm:spPr/>
    </dgm:pt>
    <dgm:pt modelId="{CA4C1362-319B-4A39-A480-7D04F1FBC23B}" type="pres">
      <dgm:prSet presAssocID="{6C2FC170-D35B-4504-8389-650308B4C54C}" presName="linNode" presStyleCnt="0"/>
      <dgm:spPr/>
    </dgm:pt>
    <dgm:pt modelId="{0B455572-E7F0-4EBB-8711-353CC92F3F65}" type="pres">
      <dgm:prSet presAssocID="{6C2FC170-D35B-4504-8389-650308B4C54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A9A9D-D6CA-40AC-9810-E1680F31D5F6}" type="pres">
      <dgm:prSet presAssocID="{6C2FC170-D35B-4504-8389-650308B4C54C}" presName="descendantText" presStyleLbl="alignAccFollowNode1" presStyleIdx="1" presStyleCnt="3" custScaleY="11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1218E-F2FE-469E-A8E1-3E010D41F964}" type="pres">
      <dgm:prSet presAssocID="{D990C928-32BF-4871-8930-FD8C83AE60E2}" presName="sp" presStyleCnt="0"/>
      <dgm:spPr/>
    </dgm:pt>
    <dgm:pt modelId="{7E9D388D-C102-41D4-A855-0BBD654D442A}" type="pres">
      <dgm:prSet presAssocID="{3E55B08A-4A7E-475A-8C31-9AC34BA65602}" presName="linNode" presStyleCnt="0"/>
      <dgm:spPr/>
    </dgm:pt>
    <dgm:pt modelId="{B088B666-4A92-4C55-BBCA-CFDCA9B68209}" type="pres">
      <dgm:prSet presAssocID="{3E55B08A-4A7E-475A-8C31-9AC34BA65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DE09B-338B-4BD6-85AE-2922BA9EC5AE}" type="pres">
      <dgm:prSet presAssocID="{3E55B08A-4A7E-475A-8C31-9AC34BA65602}" presName="descendantText" presStyleLbl="alignAccFollowNode1" presStyleIdx="2" presStyleCnt="3" custScaleY="143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7D338-0431-4FBD-BB11-48AFA8F83972}" type="presOf" srcId="{98CDFF69-8A13-4F21-A1D2-BD4EFFEFF285}" destId="{CD3221DB-EB34-4B5A-81FD-2DE3A32AB50F}" srcOrd="0" destOrd="0" presId="urn:microsoft.com/office/officeart/2005/8/layout/vList5"/>
    <dgm:cxn modelId="{EC2ADF6A-6E53-4F77-BFD9-B0B5049F49CD}" srcId="{98CDFF69-8A13-4F21-A1D2-BD4EFFEFF285}" destId="{6C2FC170-D35B-4504-8389-650308B4C54C}" srcOrd="1" destOrd="0" parTransId="{05E3528A-4272-4DE2-9B06-2CB7B8562F85}" sibTransId="{D990C928-32BF-4871-8930-FD8C83AE60E2}"/>
    <dgm:cxn modelId="{8460A797-80CB-4626-88AA-D5B30CADACDC}" type="presOf" srcId="{9CCB6C2E-E923-4132-9FC9-F6F3AAF1F89E}" destId="{039DE09B-338B-4BD6-85AE-2922BA9EC5AE}" srcOrd="0" destOrd="0" presId="urn:microsoft.com/office/officeart/2005/8/layout/vList5"/>
    <dgm:cxn modelId="{3B1A4FE7-69BF-4CFD-8433-15B510A00264}" type="presOf" srcId="{7D1F0BA5-8B2F-4195-98CC-AE9DC723E04E}" destId="{D3E6EB6E-D4F8-4936-BDE3-777F97BAA069}" srcOrd="0" destOrd="0" presId="urn:microsoft.com/office/officeart/2005/8/layout/vList5"/>
    <dgm:cxn modelId="{BBCBE575-268B-4ABD-9CCE-F2E1824A37F5}" type="presOf" srcId="{6C2FC170-D35B-4504-8389-650308B4C54C}" destId="{0B455572-E7F0-4EBB-8711-353CC92F3F65}" srcOrd="0" destOrd="0" presId="urn:microsoft.com/office/officeart/2005/8/layout/vList5"/>
    <dgm:cxn modelId="{CE2B86CF-8CD3-4426-9F2B-32E1DF3E937D}" type="presOf" srcId="{3E55B08A-4A7E-475A-8C31-9AC34BA65602}" destId="{B088B666-4A92-4C55-BBCA-CFDCA9B68209}" srcOrd="0" destOrd="0" presId="urn:microsoft.com/office/officeart/2005/8/layout/vList5"/>
    <dgm:cxn modelId="{10EA73DB-F0BA-4EB6-BBC9-0851CDF1070C}" type="presOf" srcId="{D498F1BC-199F-43C7-BB9D-20A1B0833192}" destId="{A4DA9A9D-D6CA-40AC-9810-E1680F31D5F6}" srcOrd="0" destOrd="0" presId="urn:microsoft.com/office/officeart/2005/8/layout/vList5"/>
    <dgm:cxn modelId="{826C61B9-E707-4638-966F-1A877E4F7EEE}" srcId="{6C2FC170-D35B-4504-8389-650308B4C54C}" destId="{D498F1BC-199F-43C7-BB9D-20A1B0833192}" srcOrd="0" destOrd="0" parTransId="{933CE48A-19C8-4988-B165-6077B47EBFCF}" sibTransId="{24F7931D-112F-40E3-83AC-236A042B8BE4}"/>
    <dgm:cxn modelId="{590D234A-02DF-4FA8-8A35-E88CCD6EF614}" srcId="{7635385C-B7DE-40A5-805B-3C1592757108}" destId="{7D1F0BA5-8B2F-4195-98CC-AE9DC723E04E}" srcOrd="0" destOrd="0" parTransId="{944597AA-92E8-4234-9DD7-504AE71B90F1}" sibTransId="{402194A4-BA0E-4680-BF22-BA65E4520C3F}"/>
    <dgm:cxn modelId="{CD2F120F-DE37-4AAD-83BA-F31E0C8FD1B6}" srcId="{98CDFF69-8A13-4F21-A1D2-BD4EFFEFF285}" destId="{7635385C-B7DE-40A5-805B-3C1592757108}" srcOrd="0" destOrd="0" parTransId="{26345A8A-41CC-4C19-A901-0DFA563A76F2}" sibTransId="{09FFFE91-7229-48A3-83F7-70130204EE20}"/>
    <dgm:cxn modelId="{CD662CC1-12FD-45DD-9A97-28FF69EAA65D}" srcId="{3E55B08A-4A7E-475A-8C31-9AC34BA65602}" destId="{9CCB6C2E-E923-4132-9FC9-F6F3AAF1F89E}" srcOrd="0" destOrd="0" parTransId="{99363445-4A6E-41FB-9758-9F36865F39B7}" sibTransId="{F58E975B-8E04-4DAD-85D7-B208D0C2939A}"/>
    <dgm:cxn modelId="{603DF5BE-1256-48E2-9A4B-2D6621CF865D}" srcId="{98CDFF69-8A13-4F21-A1D2-BD4EFFEFF285}" destId="{3E55B08A-4A7E-475A-8C31-9AC34BA65602}" srcOrd="2" destOrd="0" parTransId="{AF7A2773-FA0A-4D5C-8F8E-0893C3A03CD3}" sibTransId="{4BB7D85F-980A-4ADD-A603-65D48CB6693C}"/>
    <dgm:cxn modelId="{0D83E1C4-B7EF-4733-9968-71FE87177D8C}" type="presOf" srcId="{7635385C-B7DE-40A5-805B-3C1592757108}" destId="{ACC837E5-363E-41BE-A9E2-1486BC49D0A0}" srcOrd="0" destOrd="0" presId="urn:microsoft.com/office/officeart/2005/8/layout/vList5"/>
    <dgm:cxn modelId="{2AB3245C-9B80-4E05-8FDA-C70BB681F067}" type="presParOf" srcId="{CD3221DB-EB34-4B5A-81FD-2DE3A32AB50F}" destId="{D4A58E0A-577B-41FB-9769-46FAAC2D09CA}" srcOrd="0" destOrd="0" presId="urn:microsoft.com/office/officeart/2005/8/layout/vList5"/>
    <dgm:cxn modelId="{373127DB-3D7F-4D4E-B3F5-31BDDF3FBC8D}" type="presParOf" srcId="{D4A58E0A-577B-41FB-9769-46FAAC2D09CA}" destId="{ACC837E5-363E-41BE-A9E2-1486BC49D0A0}" srcOrd="0" destOrd="0" presId="urn:microsoft.com/office/officeart/2005/8/layout/vList5"/>
    <dgm:cxn modelId="{62C4C6F2-DC33-4082-91BC-20A30F9A3659}" type="presParOf" srcId="{D4A58E0A-577B-41FB-9769-46FAAC2D09CA}" destId="{D3E6EB6E-D4F8-4936-BDE3-777F97BAA069}" srcOrd="1" destOrd="0" presId="urn:microsoft.com/office/officeart/2005/8/layout/vList5"/>
    <dgm:cxn modelId="{F911D10E-5F19-43D0-B5DA-0AA7D7BC3098}" type="presParOf" srcId="{CD3221DB-EB34-4B5A-81FD-2DE3A32AB50F}" destId="{CF69950B-2F87-486A-A03A-5BC0374BB081}" srcOrd="1" destOrd="0" presId="urn:microsoft.com/office/officeart/2005/8/layout/vList5"/>
    <dgm:cxn modelId="{925BA10F-A240-4628-82AD-DD7F40A4ABD4}" type="presParOf" srcId="{CD3221DB-EB34-4B5A-81FD-2DE3A32AB50F}" destId="{CA4C1362-319B-4A39-A480-7D04F1FBC23B}" srcOrd="2" destOrd="0" presId="urn:microsoft.com/office/officeart/2005/8/layout/vList5"/>
    <dgm:cxn modelId="{4BC3C4DA-DD9C-42FB-A576-04E622903301}" type="presParOf" srcId="{CA4C1362-319B-4A39-A480-7D04F1FBC23B}" destId="{0B455572-E7F0-4EBB-8711-353CC92F3F65}" srcOrd="0" destOrd="0" presId="urn:microsoft.com/office/officeart/2005/8/layout/vList5"/>
    <dgm:cxn modelId="{FD5153D1-D446-47D9-9EB7-4A5BF767C3CF}" type="presParOf" srcId="{CA4C1362-319B-4A39-A480-7D04F1FBC23B}" destId="{A4DA9A9D-D6CA-40AC-9810-E1680F31D5F6}" srcOrd="1" destOrd="0" presId="urn:microsoft.com/office/officeart/2005/8/layout/vList5"/>
    <dgm:cxn modelId="{BD13112F-3EAC-41B4-97EF-6B8949A11C0F}" type="presParOf" srcId="{CD3221DB-EB34-4B5A-81FD-2DE3A32AB50F}" destId="{8771218E-F2FE-469E-A8E1-3E010D41F964}" srcOrd="3" destOrd="0" presId="urn:microsoft.com/office/officeart/2005/8/layout/vList5"/>
    <dgm:cxn modelId="{21FF6155-C353-455E-92D0-2AA8A806564D}" type="presParOf" srcId="{CD3221DB-EB34-4B5A-81FD-2DE3A32AB50F}" destId="{7E9D388D-C102-41D4-A855-0BBD654D442A}" srcOrd="4" destOrd="0" presId="urn:microsoft.com/office/officeart/2005/8/layout/vList5"/>
    <dgm:cxn modelId="{5E801C28-E97B-4CF5-84F5-2202B14791CD}" type="presParOf" srcId="{7E9D388D-C102-41D4-A855-0BBD654D442A}" destId="{B088B666-4A92-4C55-BBCA-CFDCA9B68209}" srcOrd="0" destOrd="0" presId="urn:microsoft.com/office/officeart/2005/8/layout/vList5"/>
    <dgm:cxn modelId="{76F2883A-A385-4E51-97DD-418E6D2DEA92}" type="presParOf" srcId="{7E9D388D-C102-41D4-A855-0BBD654D442A}" destId="{039DE09B-338B-4BD6-85AE-2922BA9EC5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5B38DE-FA9D-4883-BEBD-7DDC611B2C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8C81B-1CE9-43E4-BB34-783E16CD6BDF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296ACE75-82CA-4003-AD94-D3E83D59DD84}" type="parTrans" cxnId="{0F179EF6-C49E-411D-862A-9802D80E984D}">
      <dgm:prSet/>
      <dgm:spPr/>
      <dgm:t>
        <a:bodyPr/>
        <a:lstStyle/>
        <a:p>
          <a:endParaRPr lang="en-US"/>
        </a:p>
      </dgm:t>
    </dgm:pt>
    <dgm:pt modelId="{283632C4-2D01-4503-BDA0-28CBAF0FD158}" type="sibTrans" cxnId="{0F179EF6-C49E-411D-862A-9802D80E984D}">
      <dgm:prSet/>
      <dgm:spPr/>
      <dgm:t>
        <a:bodyPr/>
        <a:lstStyle/>
        <a:p>
          <a:endParaRPr lang="en-US"/>
        </a:p>
      </dgm:t>
    </dgm:pt>
    <dgm:pt modelId="{3510B96F-E072-4CED-B973-5B90EE2A0BB8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FA5578E2-7D62-4139-8304-1BD116FACF77}" type="parTrans" cxnId="{C1E0390A-1D74-4C84-BE50-54BBAC49774A}">
      <dgm:prSet/>
      <dgm:spPr/>
      <dgm:t>
        <a:bodyPr/>
        <a:lstStyle/>
        <a:p>
          <a:endParaRPr lang="en-US"/>
        </a:p>
      </dgm:t>
    </dgm:pt>
    <dgm:pt modelId="{BB8CE0B5-E33E-4DCB-8C7C-B20C890E8238}" type="sibTrans" cxnId="{C1E0390A-1D74-4C84-BE50-54BBAC49774A}">
      <dgm:prSet/>
      <dgm:spPr/>
      <dgm:t>
        <a:bodyPr/>
        <a:lstStyle/>
        <a:p>
          <a:endParaRPr lang="en-US"/>
        </a:p>
      </dgm:t>
    </dgm:pt>
    <dgm:pt modelId="{59E623D3-1D13-4C3B-AB13-F4FC5995CAAE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DF89503B-5271-4559-BC58-B4671DDA0A03}" type="parTrans" cxnId="{2A7E008E-4DE0-48C7-8F91-D8C4B5BBB5A2}">
      <dgm:prSet/>
      <dgm:spPr/>
      <dgm:t>
        <a:bodyPr/>
        <a:lstStyle/>
        <a:p>
          <a:endParaRPr lang="en-US"/>
        </a:p>
      </dgm:t>
    </dgm:pt>
    <dgm:pt modelId="{47642800-5F63-4E5B-85AB-8CD73AD697FC}" type="sibTrans" cxnId="{2A7E008E-4DE0-48C7-8F91-D8C4B5BBB5A2}">
      <dgm:prSet/>
      <dgm:spPr/>
      <dgm:t>
        <a:bodyPr/>
        <a:lstStyle/>
        <a:p>
          <a:endParaRPr lang="en-US"/>
        </a:p>
      </dgm:t>
    </dgm:pt>
    <dgm:pt modelId="{4E1E1BB0-339E-4ED7-B7FA-075920B3304D}">
      <dgm:prSet phldrT="[Text]"/>
      <dgm:spPr/>
      <dgm:t>
        <a:bodyPr/>
        <a:lstStyle/>
        <a:p>
          <a:endParaRPr lang="en-US" dirty="0"/>
        </a:p>
      </dgm:t>
    </dgm:pt>
    <dgm:pt modelId="{55AC31A2-7EAE-4214-8D98-F5CD2105B081}" type="parTrans" cxnId="{AADC28F6-9C6A-467E-BC7D-F2FC2C23BBA2}">
      <dgm:prSet/>
      <dgm:spPr/>
      <dgm:t>
        <a:bodyPr/>
        <a:lstStyle/>
        <a:p>
          <a:endParaRPr lang="en-US"/>
        </a:p>
      </dgm:t>
    </dgm:pt>
    <dgm:pt modelId="{98BE7209-D5EF-487A-9C61-F20FA402D0E8}" type="sibTrans" cxnId="{AADC28F6-9C6A-467E-BC7D-F2FC2C23BBA2}">
      <dgm:prSet/>
      <dgm:spPr/>
      <dgm:t>
        <a:bodyPr/>
        <a:lstStyle/>
        <a:p>
          <a:endParaRPr lang="en-US"/>
        </a:p>
      </dgm:t>
    </dgm:pt>
    <dgm:pt modelId="{E4C441F3-75ED-494A-ADF3-870D7664DE84}">
      <dgm:prSet phldrT="[Text]"/>
      <dgm:spPr/>
      <dgm:t>
        <a:bodyPr/>
        <a:lstStyle/>
        <a:p>
          <a:endParaRPr lang="en-US" dirty="0"/>
        </a:p>
      </dgm:t>
    </dgm:pt>
    <dgm:pt modelId="{E647D55F-7535-4584-9160-A83DD1C71C75}" type="parTrans" cxnId="{A011BBC2-F857-46AB-B146-F084BA58868B}">
      <dgm:prSet/>
      <dgm:spPr/>
      <dgm:t>
        <a:bodyPr/>
        <a:lstStyle/>
        <a:p>
          <a:endParaRPr lang="en-US"/>
        </a:p>
      </dgm:t>
    </dgm:pt>
    <dgm:pt modelId="{D5CE7029-4359-4A8A-924C-85D203E66D8D}" type="sibTrans" cxnId="{A011BBC2-F857-46AB-B146-F084BA58868B}">
      <dgm:prSet/>
      <dgm:spPr/>
      <dgm:t>
        <a:bodyPr/>
        <a:lstStyle/>
        <a:p>
          <a:endParaRPr lang="en-US"/>
        </a:p>
      </dgm:t>
    </dgm:pt>
    <dgm:pt modelId="{EEFD58F2-E7D6-4AC0-A798-6C041F63025D}">
      <dgm:prSet phldrT="[Text]"/>
      <dgm:spPr/>
      <dgm:t>
        <a:bodyPr/>
        <a:lstStyle/>
        <a:p>
          <a:endParaRPr lang="en-US" dirty="0"/>
        </a:p>
      </dgm:t>
    </dgm:pt>
    <dgm:pt modelId="{8CC9BA78-E3EC-44AE-97B9-1291FFB992D7}" type="parTrans" cxnId="{D36E4120-B0B5-441B-B11B-73825CE0533B}">
      <dgm:prSet/>
      <dgm:spPr/>
      <dgm:t>
        <a:bodyPr/>
        <a:lstStyle/>
        <a:p>
          <a:endParaRPr lang="en-US"/>
        </a:p>
      </dgm:t>
    </dgm:pt>
    <dgm:pt modelId="{C059EAA6-B417-4C3A-B907-B91DC6F6D9F6}" type="sibTrans" cxnId="{D36E4120-B0B5-441B-B11B-73825CE0533B}">
      <dgm:prSet/>
      <dgm:spPr/>
      <dgm:t>
        <a:bodyPr/>
        <a:lstStyle/>
        <a:p>
          <a:endParaRPr lang="en-US"/>
        </a:p>
      </dgm:t>
    </dgm:pt>
    <dgm:pt modelId="{5BA59B6E-9AB0-4E16-8EAC-6728C00890AE}" type="pres">
      <dgm:prSet presAssocID="{D95B38DE-FA9D-4883-BEBD-7DDC611B2C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242C3-7239-4319-B6E2-96542CD1CD11}" type="pres">
      <dgm:prSet presAssocID="{D488C81B-1CE9-43E4-BB34-783E16CD6BDF}" presName="linNode" presStyleCnt="0"/>
      <dgm:spPr/>
    </dgm:pt>
    <dgm:pt modelId="{7C772DBF-B384-4C4B-A45D-85075653B6A7}" type="pres">
      <dgm:prSet presAssocID="{D488C81B-1CE9-43E4-BB34-783E16CD6BD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5BA52-F47C-4845-8EE7-A264C614BA09}" type="pres">
      <dgm:prSet presAssocID="{D488C81B-1CE9-43E4-BB34-783E16CD6BDF}" presName="descendantText" presStyleLbl="alignAccFollowNode1" presStyleIdx="0" presStyleCnt="3" custScaleY="131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4174C-018B-469B-966C-0C08906DA7FA}" type="pres">
      <dgm:prSet presAssocID="{283632C4-2D01-4503-BDA0-28CBAF0FD158}" presName="sp" presStyleCnt="0"/>
      <dgm:spPr/>
    </dgm:pt>
    <dgm:pt modelId="{77874CBB-17BC-49BD-903F-73455B7BE61F}" type="pres">
      <dgm:prSet presAssocID="{3510B96F-E072-4CED-B973-5B90EE2A0BB8}" presName="linNode" presStyleCnt="0"/>
      <dgm:spPr/>
    </dgm:pt>
    <dgm:pt modelId="{48F641F2-E6AD-46B5-B7FA-7B31ABE45C63}" type="pres">
      <dgm:prSet presAssocID="{3510B96F-E072-4CED-B973-5B90EE2A0BB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825FE-4928-4E36-AF0E-F1D5073F762F}" type="pres">
      <dgm:prSet presAssocID="{3510B96F-E072-4CED-B973-5B90EE2A0BB8}" presName="descendantText" presStyleLbl="alignAccFollowNode1" presStyleIdx="1" presStyleCnt="3" custScaleY="122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898F9-9021-45CC-AF31-CAB808E89585}" type="pres">
      <dgm:prSet presAssocID="{BB8CE0B5-E33E-4DCB-8C7C-B20C890E8238}" presName="sp" presStyleCnt="0"/>
      <dgm:spPr/>
    </dgm:pt>
    <dgm:pt modelId="{E2174767-2426-40B3-B2EF-ED0C606906B2}" type="pres">
      <dgm:prSet presAssocID="{59E623D3-1D13-4C3B-AB13-F4FC5995CAAE}" presName="linNode" presStyleCnt="0"/>
      <dgm:spPr/>
    </dgm:pt>
    <dgm:pt modelId="{07BF4E08-8A4A-42C8-81D6-0DD466554A27}" type="pres">
      <dgm:prSet presAssocID="{59E623D3-1D13-4C3B-AB13-F4FC5995CA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F0809-4A78-4F23-863D-80F52045A348}" type="pres">
      <dgm:prSet presAssocID="{59E623D3-1D13-4C3B-AB13-F4FC5995CAAE}" presName="descendantText" presStyleLbl="alignAccFollowNode1" presStyleIdx="2" presStyleCnt="3" custScaleY="14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D211F-27BB-4C59-A232-48B6F22A3D2A}" type="presOf" srcId="{59E623D3-1D13-4C3B-AB13-F4FC5995CAAE}" destId="{07BF4E08-8A4A-42C8-81D6-0DD466554A27}" srcOrd="0" destOrd="0" presId="urn:microsoft.com/office/officeart/2005/8/layout/vList5"/>
    <dgm:cxn modelId="{11D78CA5-5931-402D-99A4-656B87F9B790}" type="presOf" srcId="{D95B38DE-FA9D-4883-BEBD-7DDC611B2C05}" destId="{5BA59B6E-9AB0-4E16-8EAC-6728C00890AE}" srcOrd="0" destOrd="0" presId="urn:microsoft.com/office/officeart/2005/8/layout/vList5"/>
    <dgm:cxn modelId="{2A7E008E-4DE0-48C7-8F91-D8C4B5BBB5A2}" srcId="{D95B38DE-FA9D-4883-BEBD-7DDC611B2C05}" destId="{59E623D3-1D13-4C3B-AB13-F4FC5995CAAE}" srcOrd="2" destOrd="0" parTransId="{DF89503B-5271-4559-BC58-B4671DDA0A03}" sibTransId="{47642800-5F63-4E5B-85AB-8CD73AD697FC}"/>
    <dgm:cxn modelId="{D078ABCB-26B7-4C8E-8B79-6C59E822A928}" type="presOf" srcId="{3510B96F-E072-4CED-B973-5B90EE2A0BB8}" destId="{48F641F2-E6AD-46B5-B7FA-7B31ABE45C63}" srcOrd="0" destOrd="0" presId="urn:microsoft.com/office/officeart/2005/8/layout/vList5"/>
    <dgm:cxn modelId="{C74910E3-FFCE-4CCB-B2D1-861064D8A4E4}" type="presOf" srcId="{E4C441F3-75ED-494A-ADF3-870D7664DE84}" destId="{BA8825FE-4928-4E36-AF0E-F1D5073F762F}" srcOrd="0" destOrd="0" presId="urn:microsoft.com/office/officeart/2005/8/layout/vList5"/>
    <dgm:cxn modelId="{59DFCED3-372B-4080-AFBA-C564A98583A0}" type="presOf" srcId="{4E1E1BB0-339E-4ED7-B7FA-075920B3304D}" destId="{CF05BA52-F47C-4845-8EE7-A264C614BA09}" srcOrd="0" destOrd="0" presId="urn:microsoft.com/office/officeart/2005/8/layout/vList5"/>
    <dgm:cxn modelId="{C1E0390A-1D74-4C84-BE50-54BBAC49774A}" srcId="{D95B38DE-FA9D-4883-BEBD-7DDC611B2C05}" destId="{3510B96F-E072-4CED-B973-5B90EE2A0BB8}" srcOrd="1" destOrd="0" parTransId="{FA5578E2-7D62-4139-8304-1BD116FACF77}" sibTransId="{BB8CE0B5-E33E-4DCB-8C7C-B20C890E8238}"/>
    <dgm:cxn modelId="{A011BBC2-F857-46AB-B146-F084BA58868B}" srcId="{3510B96F-E072-4CED-B973-5B90EE2A0BB8}" destId="{E4C441F3-75ED-494A-ADF3-870D7664DE84}" srcOrd="0" destOrd="0" parTransId="{E647D55F-7535-4584-9160-A83DD1C71C75}" sibTransId="{D5CE7029-4359-4A8A-924C-85D203E66D8D}"/>
    <dgm:cxn modelId="{D36E4120-B0B5-441B-B11B-73825CE0533B}" srcId="{59E623D3-1D13-4C3B-AB13-F4FC5995CAAE}" destId="{EEFD58F2-E7D6-4AC0-A798-6C041F63025D}" srcOrd="0" destOrd="0" parTransId="{8CC9BA78-E3EC-44AE-97B9-1291FFB992D7}" sibTransId="{C059EAA6-B417-4C3A-B907-B91DC6F6D9F6}"/>
    <dgm:cxn modelId="{AADC28F6-9C6A-467E-BC7D-F2FC2C23BBA2}" srcId="{D488C81B-1CE9-43E4-BB34-783E16CD6BDF}" destId="{4E1E1BB0-339E-4ED7-B7FA-075920B3304D}" srcOrd="0" destOrd="0" parTransId="{55AC31A2-7EAE-4214-8D98-F5CD2105B081}" sibTransId="{98BE7209-D5EF-487A-9C61-F20FA402D0E8}"/>
    <dgm:cxn modelId="{0F179EF6-C49E-411D-862A-9802D80E984D}" srcId="{D95B38DE-FA9D-4883-BEBD-7DDC611B2C05}" destId="{D488C81B-1CE9-43E4-BB34-783E16CD6BDF}" srcOrd="0" destOrd="0" parTransId="{296ACE75-82CA-4003-AD94-D3E83D59DD84}" sibTransId="{283632C4-2D01-4503-BDA0-28CBAF0FD158}"/>
    <dgm:cxn modelId="{A63090AF-CBFA-40F7-A09B-73AFD073FD93}" type="presOf" srcId="{EEFD58F2-E7D6-4AC0-A798-6C041F63025D}" destId="{405F0809-4A78-4F23-863D-80F52045A348}" srcOrd="0" destOrd="0" presId="urn:microsoft.com/office/officeart/2005/8/layout/vList5"/>
    <dgm:cxn modelId="{4C844C3A-DFE9-4F36-BF16-CE9951696F7C}" type="presOf" srcId="{D488C81B-1CE9-43E4-BB34-783E16CD6BDF}" destId="{7C772DBF-B384-4C4B-A45D-85075653B6A7}" srcOrd="0" destOrd="0" presId="urn:microsoft.com/office/officeart/2005/8/layout/vList5"/>
    <dgm:cxn modelId="{5FD51CAD-9978-481C-8EC6-16EDFD6DB2B8}" type="presParOf" srcId="{5BA59B6E-9AB0-4E16-8EAC-6728C00890AE}" destId="{4DD242C3-7239-4319-B6E2-96542CD1CD11}" srcOrd="0" destOrd="0" presId="urn:microsoft.com/office/officeart/2005/8/layout/vList5"/>
    <dgm:cxn modelId="{A33811E0-076C-44D9-B459-D006DF3CF3A2}" type="presParOf" srcId="{4DD242C3-7239-4319-B6E2-96542CD1CD11}" destId="{7C772DBF-B384-4C4B-A45D-85075653B6A7}" srcOrd="0" destOrd="0" presId="urn:microsoft.com/office/officeart/2005/8/layout/vList5"/>
    <dgm:cxn modelId="{F122163D-8DD0-4B1F-A22F-A902249F657E}" type="presParOf" srcId="{4DD242C3-7239-4319-B6E2-96542CD1CD11}" destId="{CF05BA52-F47C-4845-8EE7-A264C614BA09}" srcOrd="1" destOrd="0" presId="urn:microsoft.com/office/officeart/2005/8/layout/vList5"/>
    <dgm:cxn modelId="{D49C10BE-164E-463E-8B96-115D7A8F921B}" type="presParOf" srcId="{5BA59B6E-9AB0-4E16-8EAC-6728C00890AE}" destId="{A0D4174C-018B-469B-966C-0C08906DA7FA}" srcOrd="1" destOrd="0" presId="urn:microsoft.com/office/officeart/2005/8/layout/vList5"/>
    <dgm:cxn modelId="{9E669853-E644-4834-9E06-BCCB0E99468A}" type="presParOf" srcId="{5BA59B6E-9AB0-4E16-8EAC-6728C00890AE}" destId="{77874CBB-17BC-49BD-903F-73455B7BE61F}" srcOrd="2" destOrd="0" presId="urn:microsoft.com/office/officeart/2005/8/layout/vList5"/>
    <dgm:cxn modelId="{E86F866B-56C8-4007-B86A-7F9492CE5D9C}" type="presParOf" srcId="{77874CBB-17BC-49BD-903F-73455B7BE61F}" destId="{48F641F2-E6AD-46B5-B7FA-7B31ABE45C63}" srcOrd="0" destOrd="0" presId="urn:microsoft.com/office/officeart/2005/8/layout/vList5"/>
    <dgm:cxn modelId="{52927DCF-07E8-4F5A-8BB2-30FCA3E4846B}" type="presParOf" srcId="{77874CBB-17BC-49BD-903F-73455B7BE61F}" destId="{BA8825FE-4928-4E36-AF0E-F1D5073F762F}" srcOrd="1" destOrd="0" presId="urn:microsoft.com/office/officeart/2005/8/layout/vList5"/>
    <dgm:cxn modelId="{E6DB0C13-BFDF-4A19-B08C-C33F6C49C2CB}" type="presParOf" srcId="{5BA59B6E-9AB0-4E16-8EAC-6728C00890AE}" destId="{20D898F9-9021-45CC-AF31-CAB808E89585}" srcOrd="3" destOrd="0" presId="urn:microsoft.com/office/officeart/2005/8/layout/vList5"/>
    <dgm:cxn modelId="{9F3DFFCF-D3C0-4748-A288-90163F8880EB}" type="presParOf" srcId="{5BA59B6E-9AB0-4E16-8EAC-6728C00890AE}" destId="{E2174767-2426-40B3-B2EF-ED0C606906B2}" srcOrd="4" destOrd="0" presId="urn:microsoft.com/office/officeart/2005/8/layout/vList5"/>
    <dgm:cxn modelId="{3ADD7036-AED8-4F7E-9B0D-5C391299610E}" type="presParOf" srcId="{E2174767-2426-40B3-B2EF-ED0C606906B2}" destId="{07BF4E08-8A4A-42C8-81D6-0DD466554A27}" srcOrd="0" destOrd="0" presId="urn:microsoft.com/office/officeart/2005/8/layout/vList5"/>
    <dgm:cxn modelId="{CF2CFC29-82C3-4416-816B-0A440E889FBF}" type="presParOf" srcId="{E2174767-2426-40B3-B2EF-ED0C606906B2}" destId="{405F0809-4A78-4F23-863D-80F52045A3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61B7EE-622A-4E8C-A9A5-0244DA0D6F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6DECE-8542-4CE0-8110-5DA25D1F7620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0A39209A-1517-4D1A-A320-BAB2E16C13C8}" type="parTrans" cxnId="{324883AF-310B-4CB7-92AA-DF13112FF374}">
      <dgm:prSet/>
      <dgm:spPr/>
      <dgm:t>
        <a:bodyPr/>
        <a:lstStyle/>
        <a:p>
          <a:endParaRPr lang="en-US"/>
        </a:p>
      </dgm:t>
    </dgm:pt>
    <dgm:pt modelId="{9FFE63F6-7D04-4AE8-BC1F-3A1AFEA7FD16}" type="sibTrans" cxnId="{324883AF-310B-4CB7-92AA-DF13112FF374}">
      <dgm:prSet/>
      <dgm:spPr/>
      <dgm:t>
        <a:bodyPr/>
        <a:lstStyle/>
        <a:p>
          <a:endParaRPr lang="en-US"/>
        </a:p>
      </dgm:t>
    </dgm:pt>
    <dgm:pt modelId="{23494422-B850-4532-85DE-34D4882CE5CF}">
      <dgm:prSet phldrT="[Text]"/>
      <dgm:spPr/>
      <dgm:t>
        <a:bodyPr/>
        <a:lstStyle/>
        <a:p>
          <a:endParaRPr lang="en-US" dirty="0"/>
        </a:p>
      </dgm:t>
    </dgm:pt>
    <dgm:pt modelId="{797C3B4E-4565-4765-9189-BAC845B59F3E}" type="parTrans" cxnId="{6D07DCC6-48D7-4486-9D0F-5D2D9B5D4E2F}">
      <dgm:prSet/>
      <dgm:spPr/>
      <dgm:t>
        <a:bodyPr/>
        <a:lstStyle/>
        <a:p>
          <a:endParaRPr lang="en-US"/>
        </a:p>
      </dgm:t>
    </dgm:pt>
    <dgm:pt modelId="{187855AE-1094-431B-BE7E-ED189A6DAD0A}" type="sibTrans" cxnId="{6D07DCC6-48D7-4486-9D0F-5D2D9B5D4E2F}">
      <dgm:prSet/>
      <dgm:spPr/>
      <dgm:t>
        <a:bodyPr/>
        <a:lstStyle/>
        <a:p>
          <a:endParaRPr lang="en-US"/>
        </a:p>
      </dgm:t>
    </dgm:pt>
    <dgm:pt modelId="{C662EEB9-EC66-4BFC-90C4-F7B53CE04201}" type="pres">
      <dgm:prSet presAssocID="{F461B7EE-622A-4E8C-A9A5-0244DA0D6F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9C680A-0A84-4364-BED0-F5A943FF8634}" type="pres">
      <dgm:prSet presAssocID="{8EE6DECE-8542-4CE0-8110-5DA25D1F7620}" presName="composite" presStyleCnt="0"/>
      <dgm:spPr/>
    </dgm:pt>
    <dgm:pt modelId="{C0A01AD0-2563-4C1A-8248-0A3031FEEBEF}" type="pres">
      <dgm:prSet presAssocID="{8EE6DECE-8542-4CE0-8110-5DA25D1F7620}" presName="parTx" presStyleLbl="alignNode1" presStyleIdx="0" presStyleCnt="1" custScaleY="100000" custLinFactY="-106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10054-88DA-424B-8040-282A105C0D5F}" type="pres">
      <dgm:prSet presAssocID="{8EE6DECE-8542-4CE0-8110-5DA25D1F7620}" presName="desTx" presStyleLbl="alignAccFollowNode1" presStyleIdx="0" presStyleCnt="1" custScaleY="12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B6FBA8-C6D2-4277-91C2-D891F7E33695}" type="presOf" srcId="{8EE6DECE-8542-4CE0-8110-5DA25D1F7620}" destId="{C0A01AD0-2563-4C1A-8248-0A3031FEEBEF}" srcOrd="0" destOrd="0" presId="urn:microsoft.com/office/officeart/2005/8/layout/hList1"/>
    <dgm:cxn modelId="{1E0C7756-63A8-49A1-A21D-3D4C3FE07351}" type="presOf" srcId="{F461B7EE-622A-4E8C-A9A5-0244DA0D6F10}" destId="{C662EEB9-EC66-4BFC-90C4-F7B53CE04201}" srcOrd="0" destOrd="0" presId="urn:microsoft.com/office/officeart/2005/8/layout/hList1"/>
    <dgm:cxn modelId="{BFE9AB21-965F-43B2-B4D9-751DD63B1373}" type="presOf" srcId="{23494422-B850-4532-85DE-34D4882CE5CF}" destId="{47610054-88DA-424B-8040-282A105C0D5F}" srcOrd="0" destOrd="0" presId="urn:microsoft.com/office/officeart/2005/8/layout/hList1"/>
    <dgm:cxn modelId="{324883AF-310B-4CB7-92AA-DF13112FF374}" srcId="{F461B7EE-622A-4E8C-A9A5-0244DA0D6F10}" destId="{8EE6DECE-8542-4CE0-8110-5DA25D1F7620}" srcOrd="0" destOrd="0" parTransId="{0A39209A-1517-4D1A-A320-BAB2E16C13C8}" sibTransId="{9FFE63F6-7D04-4AE8-BC1F-3A1AFEA7FD16}"/>
    <dgm:cxn modelId="{6D07DCC6-48D7-4486-9D0F-5D2D9B5D4E2F}" srcId="{8EE6DECE-8542-4CE0-8110-5DA25D1F7620}" destId="{23494422-B850-4532-85DE-34D4882CE5CF}" srcOrd="0" destOrd="0" parTransId="{797C3B4E-4565-4765-9189-BAC845B59F3E}" sibTransId="{187855AE-1094-431B-BE7E-ED189A6DAD0A}"/>
    <dgm:cxn modelId="{1364AA63-83E6-4A91-B9F0-ADEA381CA230}" type="presParOf" srcId="{C662EEB9-EC66-4BFC-90C4-F7B53CE04201}" destId="{FD9C680A-0A84-4364-BED0-F5A943FF8634}" srcOrd="0" destOrd="0" presId="urn:microsoft.com/office/officeart/2005/8/layout/hList1"/>
    <dgm:cxn modelId="{EB409991-E03A-4D90-BB1C-39D5E1A0E9A8}" type="presParOf" srcId="{FD9C680A-0A84-4364-BED0-F5A943FF8634}" destId="{C0A01AD0-2563-4C1A-8248-0A3031FEEBEF}" srcOrd="0" destOrd="0" presId="urn:microsoft.com/office/officeart/2005/8/layout/hList1"/>
    <dgm:cxn modelId="{428593E5-465D-4DC2-8353-66A3CABB6282}" type="presParOf" srcId="{FD9C680A-0A84-4364-BED0-F5A943FF8634}" destId="{47610054-88DA-424B-8040-282A105C0D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61B7EE-622A-4E8C-A9A5-0244DA0D6F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6DECE-8542-4CE0-8110-5DA25D1F7620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0A39209A-1517-4D1A-A320-BAB2E16C13C8}" type="parTrans" cxnId="{324883AF-310B-4CB7-92AA-DF13112FF374}">
      <dgm:prSet/>
      <dgm:spPr/>
      <dgm:t>
        <a:bodyPr/>
        <a:lstStyle/>
        <a:p>
          <a:endParaRPr lang="en-US"/>
        </a:p>
      </dgm:t>
    </dgm:pt>
    <dgm:pt modelId="{9FFE63F6-7D04-4AE8-BC1F-3A1AFEA7FD16}" type="sibTrans" cxnId="{324883AF-310B-4CB7-92AA-DF13112FF374}">
      <dgm:prSet/>
      <dgm:spPr/>
      <dgm:t>
        <a:bodyPr/>
        <a:lstStyle/>
        <a:p>
          <a:endParaRPr lang="en-US"/>
        </a:p>
      </dgm:t>
    </dgm:pt>
    <dgm:pt modelId="{23494422-B850-4532-85DE-34D4882CE5CF}">
      <dgm:prSet phldrT="[Text]"/>
      <dgm:spPr/>
      <dgm:t>
        <a:bodyPr/>
        <a:lstStyle/>
        <a:p>
          <a:endParaRPr lang="en-US" dirty="0"/>
        </a:p>
      </dgm:t>
    </dgm:pt>
    <dgm:pt modelId="{797C3B4E-4565-4765-9189-BAC845B59F3E}" type="parTrans" cxnId="{6D07DCC6-48D7-4486-9D0F-5D2D9B5D4E2F}">
      <dgm:prSet/>
      <dgm:spPr/>
      <dgm:t>
        <a:bodyPr/>
        <a:lstStyle/>
        <a:p>
          <a:endParaRPr lang="en-US"/>
        </a:p>
      </dgm:t>
    </dgm:pt>
    <dgm:pt modelId="{187855AE-1094-431B-BE7E-ED189A6DAD0A}" type="sibTrans" cxnId="{6D07DCC6-48D7-4486-9D0F-5D2D9B5D4E2F}">
      <dgm:prSet/>
      <dgm:spPr/>
      <dgm:t>
        <a:bodyPr/>
        <a:lstStyle/>
        <a:p>
          <a:endParaRPr lang="en-US"/>
        </a:p>
      </dgm:t>
    </dgm:pt>
    <dgm:pt modelId="{C662EEB9-EC66-4BFC-90C4-F7B53CE04201}" type="pres">
      <dgm:prSet presAssocID="{F461B7EE-622A-4E8C-A9A5-0244DA0D6F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9C680A-0A84-4364-BED0-F5A943FF8634}" type="pres">
      <dgm:prSet presAssocID="{8EE6DECE-8542-4CE0-8110-5DA25D1F7620}" presName="composite" presStyleCnt="0"/>
      <dgm:spPr/>
    </dgm:pt>
    <dgm:pt modelId="{C0A01AD0-2563-4C1A-8248-0A3031FEEBEF}" type="pres">
      <dgm:prSet presAssocID="{8EE6DECE-8542-4CE0-8110-5DA25D1F7620}" presName="parTx" presStyleLbl="alignNode1" presStyleIdx="0" presStyleCnt="1" custScaleY="100000" custLinFactY="-106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10054-88DA-424B-8040-282A105C0D5F}" type="pres">
      <dgm:prSet presAssocID="{8EE6DECE-8542-4CE0-8110-5DA25D1F7620}" presName="desTx" presStyleLbl="alignAccFollowNode1" presStyleIdx="0" presStyleCnt="1" custScaleY="12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7C6A57-B17C-4D60-AD45-A3F6EC9A5E86}" type="presOf" srcId="{F461B7EE-622A-4E8C-A9A5-0244DA0D6F10}" destId="{C662EEB9-EC66-4BFC-90C4-F7B53CE04201}" srcOrd="0" destOrd="0" presId="urn:microsoft.com/office/officeart/2005/8/layout/hList1"/>
    <dgm:cxn modelId="{817CF2B8-5305-41A4-A9AE-3E5837CC3C63}" type="presOf" srcId="{8EE6DECE-8542-4CE0-8110-5DA25D1F7620}" destId="{C0A01AD0-2563-4C1A-8248-0A3031FEEBEF}" srcOrd="0" destOrd="0" presId="urn:microsoft.com/office/officeart/2005/8/layout/hList1"/>
    <dgm:cxn modelId="{6D07DCC6-48D7-4486-9D0F-5D2D9B5D4E2F}" srcId="{8EE6DECE-8542-4CE0-8110-5DA25D1F7620}" destId="{23494422-B850-4532-85DE-34D4882CE5CF}" srcOrd="0" destOrd="0" parTransId="{797C3B4E-4565-4765-9189-BAC845B59F3E}" sibTransId="{187855AE-1094-431B-BE7E-ED189A6DAD0A}"/>
    <dgm:cxn modelId="{33F57BD2-FA54-4A58-9CD7-4BA1A7CF0F0C}" type="presOf" srcId="{23494422-B850-4532-85DE-34D4882CE5CF}" destId="{47610054-88DA-424B-8040-282A105C0D5F}" srcOrd="0" destOrd="0" presId="urn:microsoft.com/office/officeart/2005/8/layout/hList1"/>
    <dgm:cxn modelId="{324883AF-310B-4CB7-92AA-DF13112FF374}" srcId="{F461B7EE-622A-4E8C-A9A5-0244DA0D6F10}" destId="{8EE6DECE-8542-4CE0-8110-5DA25D1F7620}" srcOrd="0" destOrd="0" parTransId="{0A39209A-1517-4D1A-A320-BAB2E16C13C8}" sibTransId="{9FFE63F6-7D04-4AE8-BC1F-3A1AFEA7FD16}"/>
    <dgm:cxn modelId="{69F69C69-1982-435E-AD5C-A605811826CC}" type="presParOf" srcId="{C662EEB9-EC66-4BFC-90C4-F7B53CE04201}" destId="{FD9C680A-0A84-4364-BED0-F5A943FF8634}" srcOrd="0" destOrd="0" presId="urn:microsoft.com/office/officeart/2005/8/layout/hList1"/>
    <dgm:cxn modelId="{9408E54E-F9EE-471A-A12A-B0E63B66D016}" type="presParOf" srcId="{FD9C680A-0A84-4364-BED0-F5A943FF8634}" destId="{C0A01AD0-2563-4C1A-8248-0A3031FEEBEF}" srcOrd="0" destOrd="0" presId="urn:microsoft.com/office/officeart/2005/8/layout/hList1"/>
    <dgm:cxn modelId="{B118B2EC-7A87-4CA6-81AF-0E2C96BF290A}" type="presParOf" srcId="{FD9C680A-0A84-4364-BED0-F5A943FF8634}" destId="{47610054-88DA-424B-8040-282A105C0D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461B7EE-622A-4E8C-A9A5-0244DA0D6F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6DECE-8542-4CE0-8110-5DA25D1F7620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0A39209A-1517-4D1A-A320-BAB2E16C13C8}" type="parTrans" cxnId="{324883AF-310B-4CB7-92AA-DF13112FF374}">
      <dgm:prSet/>
      <dgm:spPr/>
      <dgm:t>
        <a:bodyPr/>
        <a:lstStyle/>
        <a:p>
          <a:endParaRPr lang="en-US"/>
        </a:p>
      </dgm:t>
    </dgm:pt>
    <dgm:pt modelId="{9FFE63F6-7D04-4AE8-BC1F-3A1AFEA7FD16}" type="sibTrans" cxnId="{324883AF-310B-4CB7-92AA-DF13112FF374}">
      <dgm:prSet/>
      <dgm:spPr/>
      <dgm:t>
        <a:bodyPr/>
        <a:lstStyle/>
        <a:p>
          <a:endParaRPr lang="en-US"/>
        </a:p>
      </dgm:t>
    </dgm:pt>
    <dgm:pt modelId="{23494422-B850-4532-85DE-34D4882CE5CF}">
      <dgm:prSet phldrT="[Text]"/>
      <dgm:spPr/>
      <dgm:t>
        <a:bodyPr/>
        <a:lstStyle/>
        <a:p>
          <a:endParaRPr lang="en-US" dirty="0"/>
        </a:p>
      </dgm:t>
    </dgm:pt>
    <dgm:pt modelId="{797C3B4E-4565-4765-9189-BAC845B59F3E}" type="parTrans" cxnId="{6D07DCC6-48D7-4486-9D0F-5D2D9B5D4E2F}">
      <dgm:prSet/>
      <dgm:spPr/>
      <dgm:t>
        <a:bodyPr/>
        <a:lstStyle/>
        <a:p>
          <a:endParaRPr lang="en-US"/>
        </a:p>
      </dgm:t>
    </dgm:pt>
    <dgm:pt modelId="{187855AE-1094-431B-BE7E-ED189A6DAD0A}" type="sibTrans" cxnId="{6D07DCC6-48D7-4486-9D0F-5D2D9B5D4E2F}">
      <dgm:prSet/>
      <dgm:spPr/>
      <dgm:t>
        <a:bodyPr/>
        <a:lstStyle/>
        <a:p>
          <a:endParaRPr lang="en-US"/>
        </a:p>
      </dgm:t>
    </dgm:pt>
    <dgm:pt modelId="{C662EEB9-EC66-4BFC-90C4-F7B53CE04201}" type="pres">
      <dgm:prSet presAssocID="{F461B7EE-622A-4E8C-A9A5-0244DA0D6F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9C680A-0A84-4364-BED0-F5A943FF8634}" type="pres">
      <dgm:prSet presAssocID="{8EE6DECE-8542-4CE0-8110-5DA25D1F7620}" presName="composite" presStyleCnt="0"/>
      <dgm:spPr/>
    </dgm:pt>
    <dgm:pt modelId="{C0A01AD0-2563-4C1A-8248-0A3031FEEBEF}" type="pres">
      <dgm:prSet presAssocID="{8EE6DECE-8542-4CE0-8110-5DA25D1F7620}" presName="parTx" presStyleLbl="alignNode1" presStyleIdx="0" presStyleCnt="1" custScaleY="100000" custLinFactY="-106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10054-88DA-424B-8040-282A105C0D5F}" type="pres">
      <dgm:prSet presAssocID="{8EE6DECE-8542-4CE0-8110-5DA25D1F7620}" presName="desTx" presStyleLbl="alignAccFollowNode1" presStyleIdx="0" presStyleCnt="1" custScaleY="12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B24A1E-91CC-441D-8686-800AA19CBF73}" type="presOf" srcId="{8EE6DECE-8542-4CE0-8110-5DA25D1F7620}" destId="{C0A01AD0-2563-4C1A-8248-0A3031FEEBEF}" srcOrd="0" destOrd="0" presId="urn:microsoft.com/office/officeart/2005/8/layout/hList1"/>
    <dgm:cxn modelId="{029F7E9D-052B-4AC6-8AC2-F28A86A1FA78}" type="presOf" srcId="{F461B7EE-622A-4E8C-A9A5-0244DA0D6F10}" destId="{C662EEB9-EC66-4BFC-90C4-F7B53CE04201}" srcOrd="0" destOrd="0" presId="urn:microsoft.com/office/officeart/2005/8/layout/hList1"/>
    <dgm:cxn modelId="{6D07DCC6-48D7-4486-9D0F-5D2D9B5D4E2F}" srcId="{8EE6DECE-8542-4CE0-8110-5DA25D1F7620}" destId="{23494422-B850-4532-85DE-34D4882CE5CF}" srcOrd="0" destOrd="0" parTransId="{797C3B4E-4565-4765-9189-BAC845B59F3E}" sibTransId="{187855AE-1094-431B-BE7E-ED189A6DAD0A}"/>
    <dgm:cxn modelId="{324883AF-310B-4CB7-92AA-DF13112FF374}" srcId="{F461B7EE-622A-4E8C-A9A5-0244DA0D6F10}" destId="{8EE6DECE-8542-4CE0-8110-5DA25D1F7620}" srcOrd="0" destOrd="0" parTransId="{0A39209A-1517-4D1A-A320-BAB2E16C13C8}" sibTransId="{9FFE63F6-7D04-4AE8-BC1F-3A1AFEA7FD16}"/>
    <dgm:cxn modelId="{332A6392-D88E-4A54-95C6-41695EC4B5A0}" type="presOf" srcId="{23494422-B850-4532-85DE-34D4882CE5CF}" destId="{47610054-88DA-424B-8040-282A105C0D5F}" srcOrd="0" destOrd="0" presId="urn:microsoft.com/office/officeart/2005/8/layout/hList1"/>
    <dgm:cxn modelId="{8E3489D0-1565-4B13-BB67-B6857847C5F9}" type="presParOf" srcId="{C662EEB9-EC66-4BFC-90C4-F7B53CE04201}" destId="{FD9C680A-0A84-4364-BED0-F5A943FF8634}" srcOrd="0" destOrd="0" presId="urn:microsoft.com/office/officeart/2005/8/layout/hList1"/>
    <dgm:cxn modelId="{489734B1-94EC-46E7-AEE0-8C1B9D54E999}" type="presParOf" srcId="{FD9C680A-0A84-4364-BED0-F5A943FF8634}" destId="{C0A01AD0-2563-4C1A-8248-0A3031FEEBEF}" srcOrd="0" destOrd="0" presId="urn:microsoft.com/office/officeart/2005/8/layout/hList1"/>
    <dgm:cxn modelId="{6EFF99DA-A700-4BE1-8D58-3CBD3FDCDB69}" type="presParOf" srcId="{FD9C680A-0A84-4364-BED0-F5A943FF8634}" destId="{47610054-88DA-424B-8040-282A105C0D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6FC65-3702-480D-A494-70384A096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3B0FEA-F976-4479-B58C-EE0854B93D43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A7C3B317-DCA7-460B-9E04-4DF839CAE552}" type="parTrans" cxnId="{5B392479-1F3F-4148-8D48-BE036D56CDF4}">
      <dgm:prSet/>
      <dgm:spPr/>
      <dgm:t>
        <a:bodyPr/>
        <a:lstStyle/>
        <a:p>
          <a:endParaRPr lang="en-US"/>
        </a:p>
      </dgm:t>
    </dgm:pt>
    <dgm:pt modelId="{0541D076-3811-403C-A3F0-85AC9304B616}" type="sibTrans" cxnId="{5B392479-1F3F-4148-8D48-BE036D56CDF4}">
      <dgm:prSet/>
      <dgm:spPr/>
      <dgm:t>
        <a:bodyPr/>
        <a:lstStyle/>
        <a:p>
          <a:endParaRPr lang="en-US"/>
        </a:p>
      </dgm:t>
    </dgm:pt>
    <dgm:pt modelId="{D60D80F9-9BDA-4F60-91A8-53E0B28FA2B2}">
      <dgm:prSet phldrT="[Text]"/>
      <dgm:spPr/>
      <dgm:t>
        <a:bodyPr/>
        <a:lstStyle/>
        <a:p>
          <a:endParaRPr lang="en-US" dirty="0"/>
        </a:p>
      </dgm:t>
    </dgm:pt>
    <dgm:pt modelId="{34ABE66A-A4B1-486D-8C3F-A73B430F0514}" type="parTrans" cxnId="{F5C5B168-65FE-4B74-8E95-50F25D1FA685}">
      <dgm:prSet/>
      <dgm:spPr/>
      <dgm:t>
        <a:bodyPr/>
        <a:lstStyle/>
        <a:p>
          <a:endParaRPr lang="en-US"/>
        </a:p>
      </dgm:t>
    </dgm:pt>
    <dgm:pt modelId="{778123CF-7F50-4158-A315-BD0817B788CF}" type="sibTrans" cxnId="{F5C5B168-65FE-4B74-8E95-50F25D1FA685}">
      <dgm:prSet/>
      <dgm:spPr/>
      <dgm:t>
        <a:bodyPr/>
        <a:lstStyle/>
        <a:p>
          <a:endParaRPr lang="en-US"/>
        </a:p>
      </dgm:t>
    </dgm:pt>
    <dgm:pt modelId="{9247E906-F240-4149-9CB5-C1F950F648A6}">
      <dgm:prSet phldrT="[Text]"/>
      <dgm:spPr/>
      <dgm:t>
        <a:bodyPr/>
        <a:lstStyle/>
        <a:p>
          <a:r>
            <a:rPr lang="en-US" dirty="0" smtClean="0"/>
            <a:t>Audit Info</a:t>
          </a:r>
          <a:endParaRPr lang="en-US" dirty="0"/>
        </a:p>
      </dgm:t>
    </dgm:pt>
    <dgm:pt modelId="{3EDAE421-CF79-4837-B21D-39FDB30F988B}" type="parTrans" cxnId="{55779083-FFA9-4891-8D8A-444A0CC3BA84}">
      <dgm:prSet/>
      <dgm:spPr/>
      <dgm:t>
        <a:bodyPr/>
        <a:lstStyle/>
        <a:p>
          <a:endParaRPr lang="en-US"/>
        </a:p>
      </dgm:t>
    </dgm:pt>
    <dgm:pt modelId="{6EC8E777-D50B-4891-ADB6-BD1C6A1B7643}" type="sibTrans" cxnId="{55779083-FFA9-4891-8D8A-444A0CC3BA84}">
      <dgm:prSet/>
      <dgm:spPr/>
      <dgm:t>
        <a:bodyPr/>
        <a:lstStyle/>
        <a:p>
          <a:endParaRPr lang="en-US"/>
        </a:p>
      </dgm:t>
    </dgm:pt>
    <dgm:pt modelId="{E4B53A17-3722-4C18-B3D2-5B024430DB4C}">
      <dgm:prSet phldrT="[Text]"/>
      <dgm:spPr/>
      <dgm:t>
        <a:bodyPr/>
        <a:lstStyle/>
        <a:p>
          <a:endParaRPr lang="en-US" dirty="0"/>
        </a:p>
      </dgm:t>
    </dgm:pt>
    <dgm:pt modelId="{7233B2A9-6142-49F6-917B-A0E4AAB11748}" type="parTrans" cxnId="{B9EE03B2-53AC-49AF-9224-77DE1996DD82}">
      <dgm:prSet/>
      <dgm:spPr/>
      <dgm:t>
        <a:bodyPr/>
        <a:lstStyle/>
        <a:p>
          <a:endParaRPr lang="en-US"/>
        </a:p>
      </dgm:t>
    </dgm:pt>
    <dgm:pt modelId="{E7F2187B-BD77-409D-9F65-B9E57333947E}" type="sibTrans" cxnId="{B9EE03B2-53AC-49AF-9224-77DE1996DD82}">
      <dgm:prSet/>
      <dgm:spPr/>
      <dgm:t>
        <a:bodyPr/>
        <a:lstStyle/>
        <a:p>
          <a:endParaRPr lang="en-US"/>
        </a:p>
      </dgm:t>
    </dgm:pt>
    <dgm:pt modelId="{A09740FA-24AF-42CF-B2F8-411F2186B17D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2649A762-60D6-4FA2-839B-B8FFEFD06D1D}" type="parTrans" cxnId="{1FD7C910-86A2-438E-97DF-57E1AB7EAD1A}">
      <dgm:prSet/>
      <dgm:spPr/>
      <dgm:t>
        <a:bodyPr/>
        <a:lstStyle/>
        <a:p>
          <a:endParaRPr lang="en-US"/>
        </a:p>
      </dgm:t>
    </dgm:pt>
    <dgm:pt modelId="{7476EF82-7C3D-4CAA-8B5B-4E574450732D}" type="sibTrans" cxnId="{1FD7C910-86A2-438E-97DF-57E1AB7EAD1A}">
      <dgm:prSet/>
      <dgm:spPr/>
      <dgm:t>
        <a:bodyPr/>
        <a:lstStyle/>
        <a:p>
          <a:endParaRPr lang="en-US"/>
        </a:p>
      </dgm:t>
    </dgm:pt>
    <dgm:pt modelId="{0D6A4ADC-34AA-43A4-B695-861745674A8B}">
      <dgm:prSet phldrT="[Text]"/>
      <dgm:spPr/>
      <dgm:t>
        <a:bodyPr/>
        <a:lstStyle/>
        <a:p>
          <a:endParaRPr lang="en-US" dirty="0"/>
        </a:p>
      </dgm:t>
    </dgm:pt>
    <dgm:pt modelId="{8539F359-FF12-4198-8CDE-525E0FD95F04}" type="parTrans" cxnId="{BE692528-109D-4715-802C-F0F1F8220621}">
      <dgm:prSet/>
      <dgm:spPr/>
      <dgm:t>
        <a:bodyPr/>
        <a:lstStyle/>
        <a:p>
          <a:endParaRPr lang="en-US"/>
        </a:p>
      </dgm:t>
    </dgm:pt>
    <dgm:pt modelId="{3A00F40D-BD7F-466E-A3D3-CCF7C8E4E5DB}" type="sibTrans" cxnId="{BE692528-109D-4715-802C-F0F1F8220621}">
      <dgm:prSet/>
      <dgm:spPr/>
      <dgm:t>
        <a:bodyPr/>
        <a:lstStyle/>
        <a:p>
          <a:endParaRPr lang="en-US"/>
        </a:p>
      </dgm:t>
    </dgm:pt>
    <dgm:pt modelId="{17051FB0-5899-4C14-8C86-39F5AD03965A}" type="pres">
      <dgm:prSet presAssocID="{FA86FC65-3702-480D-A494-70384A096A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23B70A-CC0D-49B4-A7CC-A4B893A654DD}" type="pres">
      <dgm:prSet presAssocID="{4A3B0FEA-F976-4479-B58C-EE0854B93D43}" presName="linNode" presStyleCnt="0"/>
      <dgm:spPr/>
    </dgm:pt>
    <dgm:pt modelId="{144608D8-2EAF-4452-AEF7-A2A30DC95C7A}" type="pres">
      <dgm:prSet presAssocID="{4A3B0FEA-F976-4479-B58C-EE0854B93D43}" presName="parentText" presStyleLbl="node1" presStyleIdx="0" presStyleCnt="3" custScaleX="84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A1152-5E96-4B95-B854-5111B0B5CFBB}" type="pres">
      <dgm:prSet presAssocID="{4A3B0FEA-F976-4479-B58C-EE0854B93D43}" presName="descendantText" presStyleLbl="alignAccFollowNode1" presStyleIdx="0" presStyleCnt="3" custScaleX="118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F2E4-C8DF-4497-A328-3076D7D136BF}" type="pres">
      <dgm:prSet presAssocID="{0541D076-3811-403C-A3F0-85AC9304B616}" presName="sp" presStyleCnt="0"/>
      <dgm:spPr/>
    </dgm:pt>
    <dgm:pt modelId="{D4BE4073-032B-4752-9231-F194688B4820}" type="pres">
      <dgm:prSet presAssocID="{9247E906-F240-4149-9CB5-C1F950F648A6}" presName="linNode" presStyleCnt="0"/>
      <dgm:spPr/>
    </dgm:pt>
    <dgm:pt modelId="{18ECE7D9-97CE-4D10-8ED0-39F57A926EBB}" type="pres">
      <dgm:prSet presAssocID="{9247E906-F240-4149-9CB5-C1F950F648A6}" presName="parentText" presStyleLbl="node1" presStyleIdx="1" presStyleCnt="3" custScaleX="1035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85AC7-DEF1-4C39-B7FC-34B567A56B96}" type="pres">
      <dgm:prSet presAssocID="{9247E906-F240-4149-9CB5-C1F950F648A6}" presName="descendantText" presStyleLbl="alignAccFollowNode1" presStyleIdx="1" presStyleCnt="3" custScaleX="146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6DCDC-2DFD-4EE6-96D3-B80D13471DF7}" type="pres">
      <dgm:prSet presAssocID="{6EC8E777-D50B-4891-ADB6-BD1C6A1B7643}" presName="sp" presStyleCnt="0"/>
      <dgm:spPr/>
    </dgm:pt>
    <dgm:pt modelId="{3D294F65-5846-464A-9E03-1BCF5A8ED8AF}" type="pres">
      <dgm:prSet presAssocID="{A09740FA-24AF-42CF-B2F8-411F2186B17D}" presName="linNode" presStyleCnt="0"/>
      <dgm:spPr/>
    </dgm:pt>
    <dgm:pt modelId="{9182A907-2003-4D2A-9837-1C311B9D3F78}" type="pres">
      <dgm:prSet presAssocID="{A09740FA-24AF-42CF-B2F8-411F2186B17D}" presName="parentText" presStyleLbl="node1" presStyleIdx="2" presStyleCnt="3" custScaleX="903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CADBE-14EC-4432-8744-1403F4BB82D1}" type="pres">
      <dgm:prSet presAssocID="{A09740FA-24AF-42CF-B2F8-411F2186B17D}" presName="descendantText" presStyleLbl="alignAccFollowNode1" presStyleIdx="2" presStyleCnt="3" custScaleX="124224" custScaleY="136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B73D6-532B-4821-A032-7F42B46D4C29}" type="presOf" srcId="{4A3B0FEA-F976-4479-B58C-EE0854B93D43}" destId="{144608D8-2EAF-4452-AEF7-A2A30DC95C7A}" srcOrd="0" destOrd="0" presId="urn:microsoft.com/office/officeart/2005/8/layout/vList5"/>
    <dgm:cxn modelId="{AB70F5C7-8A4C-4EAB-B47A-0DD6D54F2C22}" type="presOf" srcId="{A09740FA-24AF-42CF-B2F8-411F2186B17D}" destId="{9182A907-2003-4D2A-9837-1C311B9D3F78}" srcOrd="0" destOrd="0" presId="urn:microsoft.com/office/officeart/2005/8/layout/vList5"/>
    <dgm:cxn modelId="{BEC68666-DC83-43F6-9736-6AA78E07A51C}" type="presOf" srcId="{0D6A4ADC-34AA-43A4-B695-861745674A8B}" destId="{5C2CADBE-14EC-4432-8744-1403F4BB82D1}" srcOrd="0" destOrd="0" presId="urn:microsoft.com/office/officeart/2005/8/layout/vList5"/>
    <dgm:cxn modelId="{DB43A144-C925-4537-BBFD-51FC579CB5EC}" type="presOf" srcId="{FA86FC65-3702-480D-A494-70384A096A3E}" destId="{17051FB0-5899-4C14-8C86-39F5AD03965A}" srcOrd="0" destOrd="0" presId="urn:microsoft.com/office/officeart/2005/8/layout/vList5"/>
    <dgm:cxn modelId="{B9EE03B2-53AC-49AF-9224-77DE1996DD82}" srcId="{9247E906-F240-4149-9CB5-C1F950F648A6}" destId="{E4B53A17-3722-4C18-B3D2-5B024430DB4C}" srcOrd="0" destOrd="0" parTransId="{7233B2A9-6142-49F6-917B-A0E4AAB11748}" sibTransId="{E7F2187B-BD77-409D-9F65-B9E57333947E}"/>
    <dgm:cxn modelId="{BE692528-109D-4715-802C-F0F1F8220621}" srcId="{A09740FA-24AF-42CF-B2F8-411F2186B17D}" destId="{0D6A4ADC-34AA-43A4-B695-861745674A8B}" srcOrd="0" destOrd="0" parTransId="{8539F359-FF12-4198-8CDE-525E0FD95F04}" sibTransId="{3A00F40D-BD7F-466E-A3D3-CCF7C8E4E5DB}"/>
    <dgm:cxn modelId="{266840A7-B487-42BC-BF4E-B44D921166CD}" type="presOf" srcId="{E4B53A17-3722-4C18-B3D2-5B024430DB4C}" destId="{62485AC7-DEF1-4C39-B7FC-34B567A56B96}" srcOrd="0" destOrd="0" presId="urn:microsoft.com/office/officeart/2005/8/layout/vList5"/>
    <dgm:cxn modelId="{1FD7C910-86A2-438E-97DF-57E1AB7EAD1A}" srcId="{FA86FC65-3702-480D-A494-70384A096A3E}" destId="{A09740FA-24AF-42CF-B2F8-411F2186B17D}" srcOrd="2" destOrd="0" parTransId="{2649A762-60D6-4FA2-839B-B8FFEFD06D1D}" sibTransId="{7476EF82-7C3D-4CAA-8B5B-4E574450732D}"/>
    <dgm:cxn modelId="{BE966ADC-36A7-46C1-9E77-9AFB8E451B34}" type="presOf" srcId="{D60D80F9-9BDA-4F60-91A8-53E0B28FA2B2}" destId="{462A1152-5E96-4B95-B854-5111B0B5CFBB}" srcOrd="0" destOrd="0" presId="urn:microsoft.com/office/officeart/2005/8/layout/vList5"/>
    <dgm:cxn modelId="{5B392479-1F3F-4148-8D48-BE036D56CDF4}" srcId="{FA86FC65-3702-480D-A494-70384A096A3E}" destId="{4A3B0FEA-F976-4479-B58C-EE0854B93D43}" srcOrd="0" destOrd="0" parTransId="{A7C3B317-DCA7-460B-9E04-4DF839CAE552}" sibTransId="{0541D076-3811-403C-A3F0-85AC9304B616}"/>
    <dgm:cxn modelId="{F5C5B168-65FE-4B74-8E95-50F25D1FA685}" srcId="{4A3B0FEA-F976-4479-B58C-EE0854B93D43}" destId="{D60D80F9-9BDA-4F60-91A8-53E0B28FA2B2}" srcOrd="0" destOrd="0" parTransId="{34ABE66A-A4B1-486D-8C3F-A73B430F0514}" sibTransId="{778123CF-7F50-4158-A315-BD0817B788CF}"/>
    <dgm:cxn modelId="{55779083-FFA9-4891-8D8A-444A0CC3BA84}" srcId="{FA86FC65-3702-480D-A494-70384A096A3E}" destId="{9247E906-F240-4149-9CB5-C1F950F648A6}" srcOrd="1" destOrd="0" parTransId="{3EDAE421-CF79-4837-B21D-39FDB30F988B}" sibTransId="{6EC8E777-D50B-4891-ADB6-BD1C6A1B7643}"/>
    <dgm:cxn modelId="{37E11BE0-7133-4BC1-9963-9B9B67853C2C}" type="presOf" srcId="{9247E906-F240-4149-9CB5-C1F950F648A6}" destId="{18ECE7D9-97CE-4D10-8ED0-39F57A926EBB}" srcOrd="0" destOrd="0" presId="urn:microsoft.com/office/officeart/2005/8/layout/vList5"/>
    <dgm:cxn modelId="{1B465D7C-4482-4756-8F4F-696D75C7C18E}" type="presParOf" srcId="{17051FB0-5899-4C14-8C86-39F5AD03965A}" destId="{8323B70A-CC0D-49B4-A7CC-A4B893A654DD}" srcOrd="0" destOrd="0" presId="urn:microsoft.com/office/officeart/2005/8/layout/vList5"/>
    <dgm:cxn modelId="{40C9A48D-58C3-4ED3-9883-68DA77F068C2}" type="presParOf" srcId="{8323B70A-CC0D-49B4-A7CC-A4B893A654DD}" destId="{144608D8-2EAF-4452-AEF7-A2A30DC95C7A}" srcOrd="0" destOrd="0" presId="urn:microsoft.com/office/officeart/2005/8/layout/vList5"/>
    <dgm:cxn modelId="{FCD8B1B3-D5A4-4515-B6A2-4F5E835F7639}" type="presParOf" srcId="{8323B70A-CC0D-49B4-A7CC-A4B893A654DD}" destId="{462A1152-5E96-4B95-B854-5111B0B5CFBB}" srcOrd="1" destOrd="0" presId="urn:microsoft.com/office/officeart/2005/8/layout/vList5"/>
    <dgm:cxn modelId="{DBA0241F-FDC2-45C5-87F7-A6BDB559D117}" type="presParOf" srcId="{17051FB0-5899-4C14-8C86-39F5AD03965A}" destId="{49C4F2E4-C8DF-4497-A328-3076D7D136BF}" srcOrd="1" destOrd="0" presId="urn:microsoft.com/office/officeart/2005/8/layout/vList5"/>
    <dgm:cxn modelId="{EC873960-466F-4B31-8017-48332C405486}" type="presParOf" srcId="{17051FB0-5899-4C14-8C86-39F5AD03965A}" destId="{D4BE4073-032B-4752-9231-F194688B4820}" srcOrd="2" destOrd="0" presId="urn:microsoft.com/office/officeart/2005/8/layout/vList5"/>
    <dgm:cxn modelId="{794FDECB-8737-4E36-BBBD-9D298D06CD39}" type="presParOf" srcId="{D4BE4073-032B-4752-9231-F194688B4820}" destId="{18ECE7D9-97CE-4D10-8ED0-39F57A926EBB}" srcOrd="0" destOrd="0" presId="urn:microsoft.com/office/officeart/2005/8/layout/vList5"/>
    <dgm:cxn modelId="{3DBD8E97-461D-412B-B886-670190ABC5DE}" type="presParOf" srcId="{D4BE4073-032B-4752-9231-F194688B4820}" destId="{62485AC7-DEF1-4C39-B7FC-34B567A56B96}" srcOrd="1" destOrd="0" presId="urn:microsoft.com/office/officeart/2005/8/layout/vList5"/>
    <dgm:cxn modelId="{E9B48C6F-0B22-4E4F-B738-3DEF5DA9621E}" type="presParOf" srcId="{17051FB0-5899-4C14-8C86-39F5AD03965A}" destId="{5C76DCDC-2DFD-4EE6-96D3-B80D13471DF7}" srcOrd="3" destOrd="0" presId="urn:microsoft.com/office/officeart/2005/8/layout/vList5"/>
    <dgm:cxn modelId="{27173F1F-43AC-4FBF-82AA-5BF2A4A5DA87}" type="presParOf" srcId="{17051FB0-5899-4C14-8C86-39F5AD03965A}" destId="{3D294F65-5846-464A-9E03-1BCF5A8ED8AF}" srcOrd="4" destOrd="0" presId="urn:microsoft.com/office/officeart/2005/8/layout/vList5"/>
    <dgm:cxn modelId="{AF004EEE-3D79-4162-B832-47F5DD6AB383}" type="presParOf" srcId="{3D294F65-5846-464A-9E03-1BCF5A8ED8AF}" destId="{9182A907-2003-4D2A-9837-1C311B9D3F78}" srcOrd="0" destOrd="0" presId="urn:microsoft.com/office/officeart/2005/8/layout/vList5"/>
    <dgm:cxn modelId="{36F1C639-0412-46CD-9F76-0F82980C2E2F}" type="presParOf" srcId="{3D294F65-5846-464A-9E03-1BCF5A8ED8AF}" destId="{5C2CADBE-14EC-4432-8744-1403F4BB82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8BE33-318A-4CB2-A7A0-02209E6A28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4975D-9911-4393-98DC-CF7A42684FEC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1C2EBA8E-36C2-40F9-A954-93C15495D2C3}" type="parTrans" cxnId="{3A6FC5C6-AAAB-4882-B468-F996E0B9DA52}">
      <dgm:prSet/>
      <dgm:spPr/>
      <dgm:t>
        <a:bodyPr/>
        <a:lstStyle/>
        <a:p>
          <a:endParaRPr lang="en-US"/>
        </a:p>
      </dgm:t>
    </dgm:pt>
    <dgm:pt modelId="{283A25A2-862B-441A-833D-887075919DB2}" type="sibTrans" cxnId="{3A6FC5C6-AAAB-4882-B468-F996E0B9DA52}">
      <dgm:prSet/>
      <dgm:spPr/>
      <dgm:t>
        <a:bodyPr/>
        <a:lstStyle/>
        <a:p>
          <a:endParaRPr lang="en-US"/>
        </a:p>
      </dgm:t>
    </dgm:pt>
    <dgm:pt modelId="{F4D0F2CA-E196-47D7-9B32-7FC58D25E2F8}">
      <dgm:prSet phldrT="[Text]"/>
      <dgm:spPr/>
      <dgm:t>
        <a:bodyPr/>
        <a:lstStyle/>
        <a:p>
          <a:endParaRPr lang="en-US" dirty="0"/>
        </a:p>
      </dgm:t>
    </dgm:pt>
    <dgm:pt modelId="{5F7E3C08-6179-4BFE-A77F-25E41E6848E4}" type="parTrans" cxnId="{81C398C0-BB62-4C11-B090-D5E73E7D710F}">
      <dgm:prSet/>
      <dgm:spPr/>
      <dgm:t>
        <a:bodyPr/>
        <a:lstStyle/>
        <a:p>
          <a:endParaRPr lang="en-US"/>
        </a:p>
      </dgm:t>
    </dgm:pt>
    <dgm:pt modelId="{15D8EDBC-83B5-4AAB-877C-A9A02CA5F8DE}" type="sibTrans" cxnId="{81C398C0-BB62-4C11-B090-D5E73E7D710F}">
      <dgm:prSet/>
      <dgm:spPr/>
      <dgm:t>
        <a:bodyPr/>
        <a:lstStyle/>
        <a:p>
          <a:endParaRPr lang="en-US"/>
        </a:p>
      </dgm:t>
    </dgm:pt>
    <dgm:pt modelId="{09780C45-0731-4D32-9463-CA9FDD444C2E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117255CF-86DC-4E8B-A492-000DAEA7F542}" type="parTrans" cxnId="{972B7261-A68A-4740-BBDF-063C047D89CA}">
      <dgm:prSet/>
      <dgm:spPr/>
      <dgm:t>
        <a:bodyPr/>
        <a:lstStyle/>
        <a:p>
          <a:endParaRPr lang="en-US"/>
        </a:p>
      </dgm:t>
    </dgm:pt>
    <dgm:pt modelId="{0C9DBA56-34D9-4B32-8B9A-B7105004E636}" type="sibTrans" cxnId="{972B7261-A68A-4740-BBDF-063C047D89CA}">
      <dgm:prSet/>
      <dgm:spPr/>
      <dgm:t>
        <a:bodyPr/>
        <a:lstStyle/>
        <a:p>
          <a:endParaRPr lang="en-US"/>
        </a:p>
      </dgm:t>
    </dgm:pt>
    <dgm:pt modelId="{409470F3-4D38-49AD-93DC-8BC1559C7AA6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655BE030-B29E-4FC7-BF95-849AE37200A3}" type="parTrans" cxnId="{AC47755F-F9DE-4002-AA3F-1A346E066344}">
      <dgm:prSet/>
      <dgm:spPr/>
      <dgm:t>
        <a:bodyPr/>
        <a:lstStyle/>
        <a:p>
          <a:endParaRPr lang="en-US"/>
        </a:p>
      </dgm:t>
    </dgm:pt>
    <dgm:pt modelId="{6EF34511-EE78-48A2-9D5F-D0FBFAC1EA29}" type="sibTrans" cxnId="{AC47755F-F9DE-4002-AA3F-1A346E066344}">
      <dgm:prSet/>
      <dgm:spPr/>
      <dgm:t>
        <a:bodyPr/>
        <a:lstStyle/>
        <a:p>
          <a:endParaRPr lang="en-US"/>
        </a:p>
      </dgm:t>
    </dgm:pt>
    <dgm:pt modelId="{562DB990-9D31-4BCF-852C-D992E8F3173E}">
      <dgm:prSet phldrT="[Text]"/>
      <dgm:spPr/>
      <dgm:t>
        <a:bodyPr/>
        <a:lstStyle/>
        <a:p>
          <a:endParaRPr lang="en-US" dirty="0"/>
        </a:p>
      </dgm:t>
    </dgm:pt>
    <dgm:pt modelId="{C10A3F45-CB03-4107-956C-3F42D6FE412A}" type="parTrans" cxnId="{CE5728F6-52FE-44FC-952E-5FC62A7D4B59}">
      <dgm:prSet/>
      <dgm:spPr/>
      <dgm:t>
        <a:bodyPr/>
        <a:lstStyle/>
        <a:p>
          <a:endParaRPr lang="en-US"/>
        </a:p>
      </dgm:t>
    </dgm:pt>
    <dgm:pt modelId="{1E3DA97E-2F20-4A34-B6F4-FFCD7F00128F}" type="sibTrans" cxnId="{CE5728F6-52FE-44FC-952E-5FC62A7D4B59}">
      <dgm:prSet/>
      <dgm:spPr/>
      <dgm:t>
        <a:bodyPr/>
        <a:lstStyle/>
        <a:p>
          <a:endParaRPr lang="en-US"/>
        </a:p>
      </dgm:t>
    </dgm:pt>
    <dgm:pt modelId="{1167258D-9F24-4990-9156-5AC2F6660BAE}">
      <dgm:prSet phldrT="[Text]"/>
      <dgm:spPr/>
      <dgm:t>
        <a:bodyPr/>
        <a:lstStyle/>
        <a:p>
          <a:endParaRPr lang="en-US" dirty="0"/>
        </a:p>
      </dgm:t>
    </dgm:pt>
    <dgm:pt modelId="{5D6783AA-47A1-4697-BD7F-FDF9DE7B477B}" type="parTrans" cxnId="{621CB03B-478B-487A-964A-A3453CA74DBB}">
      <dgm:prSet/>
      <dgm:spPr/>
    </dgm:pt>
    <dgm:pt modelId="{3116D747-20EE-4DD3-9DB8-C506A7F32CE1}" type="sibTrans" cxnId="{621CB03B-478B-487A-964A-A3453CA74DBB}">
      <dgm:prSet/>
      <dgm:spPr/>
    </dgm:pt>
    <dgm:pt modelId="{37D1F23F-B07F-4A18-BB6F-CB63B007FEDD}" type="pres">
      <dgm:prSet presAssocID="{0FB8BE33-318A-4CB2-A7A0-02209E6A28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E2DD42-0155-43B8-8974-F7F1A8348959}" type="pres">
      <dgm:prSet presAssocID="{46E4975D-9911-4393-98DC-CF7A42684FEC}" presName="linNode" presStyleCnt="0"/>
      <dgm:spPr/>
    </dgm:pt>
    <dgm:pt modelId="{C8C9EB85-EC16-4FB1-B421-47DF00452108}" type="pres">
      <dgm:prSet presAssocID="{46E4975D-9911-4393-98DC-CF7A42684FEC}" presName="parentText" presStyleLbl="node1" presStyleIdx="0" presStyleCnt="3" custScaleX="851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6897B-A5DD-4527-B8F9-3E01D0CDAEFF}" type="pres">
      <dgm:prSet presAssocID="{46E4975D-9911-4393-98DC-CF7A42684FEC}" presName="descendantText" presStyleLbl="alignAccFollowNode1" presStyleIdx="0" presStyleCnt="3" custScaleX="116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E7218-D067-4654-B5BB-83A0D4904EF5}" type="pres">
      <dgm:prSet presAssocID="{283A25A2-862B-441A-833D-887075919DB2}" presName="sp" presStyleCnt="0"/>
      <dgm:spPr/>
    </dgm:pt>
    <dgm:pt modelId="{A0155FB3-D4D4-45D5-B254-18003E166FAE}" type="pres">
      <dgm:prSet presAssocID="{09780C45-0731-4D32-9463-CA9FDD444C2E}" presName="linNode" presStyleCnt="0"/>
      <dgm:spPr/>
    </dgm:pt>
    <dgm:pt modelId="{6C8A94D9-1004-4D8C-88ED-CA2FFC16CABC}" type="pres">
      <dgm:prSet presAssocID="{09780C45-0731-4D32-9463-CA9FDD444C2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EE26A-7979-4965-9B2A-F7BFC7A2D892}" type="pres">
      <dgm:prSet presAssocID="{09780C45-0731-4D32-9463-CA9FDD444C2E}" presName="descendantText" presStyleLbl="alignAccFollowNode1" presStyleIdx="1" presStyleCnt="3" custScaleX="138823" custScaleY="11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E58D2-8584-40AE-A4A5-E655B63B3F0D}" type="pres">
      <dgm:prSet presAssocID="{0C9DBA56-34D9-4B32-8B9A-B7105004E636}" presName="sp" presStyleCnt="0"/>
      <dgm:spPr/>
    </dgm:pt>
    <dgm:pt modelId="{3F239213-1D44-4FA5-8E70-EF162A2D1612}" type="pres">
      <dgm:prSet presAssocID="{409470F3-4D38-49AD-93DC-8BC1559C7AA6}" presName="linNode" presStyleCnt="0"/>
      <dgm:spPr/>
    </dgm:pt>
    <dgm:pt modelId="{57345486-9534-4484-849D-FA4773AE8704}" type="pres">
      <dgm:prSet presAssocID="{409470F3-4D38-49AD-93DC-8BC1559C7AA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4E93F-0BD4-47E5-B584-CD4CD9232437}" type="pres">
      <dgm:prSet presAssocID="{409470F3-4D38-49AD-93DC-8BC1559C7AA6}" presName="descendantText" presStyleLbl="alignAccFollowNode1" presStyleIdx="2" presStyleCnt="3" custScaleX="127017" custScaleY="123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3178A-2290-4DF3-87A8-8B078C65690E}" type="presOf" srcId="{09780C45-0731-4D32-9463-CA9FDD444C2E}" destId="{6C8A94D9-1004-4D8C-88ED-CA2FFC16CABC}" srcOrd="0" destOrd="0" presId="urn:microsoft.com/office/officeart/2005/8/layout/vList5"/>
    <dgm:cxn modelId="{A435516B-7324-4F72-9D9D-BD30EDCF8A1C}" type="presOf" srcId="{562DB990-9D31-4BCF-852C-D992E8F3173E}" destId="{284EE26A-7979-4965-9B2A-F7BFC7A2D892}" srcOrd="0" destOrd="0" presId="urn:microsoft.com/office/officeart/2005/8/layout/vList5"/>
    <dgm:cxn modelId="{82AF5F99-A5B5-4AD4-83A1-FF96763B0784}" type="presOf" srcId="{46E4975D-9911-4393-98DC-CF7A42684FEC}" destId="{C8C9EB85-EC16-4FB1-B421-47DF00452108}" srcOrd="0" destOrd="0" presId="urn:microsoft.com/office/officeart/2005/8/layout/vList5"/>
    <dgm:cxn modelId="{67EA4A84-8B98-441B-9148-C5EAC537ED52}" type="presOf" srcId="{0FB8BE33-318A-4CB2-A7A0-02209E6A281A}" destId="{37D1F23F-B07F-4A18-BB6F-CB63B007FEDD}" srcOrd="0" destOrd="0" presId="urn:microsoft.com/office/officeart/2005/8/layout/vList5"/>
    <dgm:cxn modelId="{0EB93F9A-989A-45B6-9955-4D953BE6F378}" type="presOf" srcId="{F4D0F2CA-E196-47D7-9B32-7FC58D25E2F8}" destId="{5076897B-A5DD-4527-B8F9-3E01D0CDAEFF}" srcOrd="0" destOrd="0" presId="urn:microsoft.com/office/officeart/2005/8/layout/vList5"/>
    <dgm:cxn modelId="{AC47755F-F9DE-4002-AA3F-1A346E066344}" srcId="{0FB8BE33-318A-4CB2-A7A0-02209E6A281A}" destId="{409470F3-4D38-49AD-93DC-8BC1559C7AA6}" srcOrd="2" destOrd="0" parTransId="{655BE030-B29E-4FC7-BF95-849AE37200A3}" sibTransId="{6EF34511-EE78-48A2-9D5F-D0FBFAC1EA29}"/>
    <dgm:cxn modelId="{81C398C0-BB62-4C11-B090-D5E73E7D710F}" srcId="{46E4975D-9911-4393-98DC-CF7A42684FEC}" destId="{F4D0F2CA-E196-47D7-9B32-7FC58D25E2F8}" srcOrd="0" destOrd="0" parTransId="{5F7E3C08-6179-4BFE-A77F-25E41E6848E4}" sibTransId="{15D8EDBC-83B5-4AAB-877C-A9A02CA5F8DE}"/>
    <dgm:cxn modelId="{621CB03B-478B-487A-964A-A3453CA74DBB}" srcId="{409470F3-4D38-49AD-93DC-8BC1559C7AA6}" destId="{1167258D-9F24-4990-9156-5AC2F6660BAE}" srcOrd="0" destOrd="0" parTransId="{5D6783AA-47A1-4697-BD7F-FDF9DE7B477B}" sibTransId="{3116D747-20EE-4DD3-9DB8-C506A7F32CE1}"/>
    <dgm:cxn modelId="{7889C1B2-C7EE-4085-B784-FFFFF60A89E7}" type="presOf" srcId="{409470F3-4D38-49AD-93DC-8BC1559C7AA6}" destId="{57345486-9534-4484-849D-FA4773AE8704}" srcOrd="0" destOrd="0" presId="urn:microsoft.com/office/officeart/2005/8/layout/vList5"/>
    <dgm:cxn modelId="{CE5728F6-52FE-44FC-952E-5FC62A7D4B59}" srcId="{09780C45-0731-4D32-9463-CA9FDD444C2E}" destId="{562DB990-9D31-4BCF-852C-D992E8F3173E}" srcOrd="0" destOrd="0" parTransId="{C10A3F45-CB03-4107-956C-3F42D6FE412A}" sibTransId="{1E3DA97E-2F20-4A34-B6F4-FFCD7F00128F}"/>
    <dgm:cxn modelId="{972B7261-A68A-4740-BBDF-063C047D89CA}" srcId="{0FB8BE33-318A-4CB2-A7A0-02209E6A281A}" destId="{09780C45-0731-4D32-9463-CA9FDD444C2E}" srcOrd="1" destOrd="0" parTransId="{117255CF-86DC-4E8B-A492-000DAEA7F542}" sibTransId="{0C9DBA56-34D9-4B32-8B9A-B7105004E636}"/>
    <dgm:cxn modelId="{8EA76EFD-8AEC-4E0E-A4E5-BE7A9E1EC40F}" type="presOf" srcId="{1167258D-9F24-4990-9156-5AC2F6660BAE}" destId="{EDE4E93F-0BD4-47E5-B584-CD4CD9232437}" srcOrd="0" destOrd="0" presId="urn:microsoft.com/office/officeart/2005/8/layout/vList5"/>
    <dgm:cxn modelId="{3A6FC5C6-AAAB-4882-B468-F996E0B9DA52}" srcId="{0FB8BE33-318A-4CB2-A7A0-02209E6A281A}" destId="{46E4975D-9911-4393-98DC-CF7A42684FEC}" srcOrd="0" destOrd="0" parTransId="{1C2EBA8E-36C2-40F9-A954-93C15495D2C3}" sibTransId="{283A25A2-862B-441A-833D-887075919DB2}"/>
    <dgm:cxn modelId="{6743DB80-17DA-463B-8C09-4BB0B9339DF7}" type="presParOf" srcId="{37D1F23F-B07F-4A18-BB6F-CB63B007FEDD}" destId="{1EE2DD42-0155-43B8-8974-F7F1A8348959}" srcOrd="0" destOrd="0" presId="urn:microsoft.com/office/officeart/2005/8/layout/vList5"/>
    <dgm:cxn modelId="{C5CADE26-077D-4BDD-AC82-B137CDE5ABEF}" type="presParOf" srcId="{1EE2DD42-0155-43B8-8974-F7F1A8348959}" destId="{C8C9EB85-EC16-4FB1-B421-47DF00452108}" srcOrd="0" destOrd="0" presId="urn:microsoft.com/office/officeart/2005/8/layout/vList5"/>
    <dgm:cxn modelId="{D3CB372D-154C-4525-A588-B6B2B418AD75}" type="presParOf" srcId="{1EE2DD42-0155-43B8-8974-F7F1A8348959}" destId="{5076897B-A5DD-4527-B8F9-3E01D0CDAEFF}" srcOrd="1" destOrd="0" presId="urn:microsoft.com/office/officeart/2005/8/layout/vList5"/>
    <dgm:cxn modelId="{3C33E516-A824-4AE3-9544-1A68ADB5597D}" type="presParOf" srcId="{37D1F23F-B07F-4A18-BB6F-CB63B007FEDD}" destId="{45BE7218-D067-4654-B5BB-83A0D4904EF5}" srcOrd="1" destOrd="0" presId="urn:microsoft.com/office/officeart/2005/8/layout/vList5"/>
    <dgm:cxn modelId="{DB35545E-07FC-4603-9FB3-1F4865454049}" type="presParOf" srcId="{37D1F23F-B07F-4A18-BB6F-CB63B007FEDD}" destId="{A0155FB3-D4D4-45D5-B254-18003E166FAE}" srcOrd="2" destOrd="0" presId="urn:microsoft.com/office/officeart/2005/8/layout/vList5"/>
    <dgm:cxn modelId="{9D054748-0853-47EF-AC3A-69FA5F4EC44D}" type="presParOf" srcId="{A0155FB3-D4D4-45D5-B254-18003E166FAE}" destId="{6C8A94D9-1004-4D8C-88ED-CA2FFC16CABC}" srcOrd="0" destOrd="0" presId="urn:microsoft.com/office/officeart/2005/8/layout/vList5"/>
    <dgm:cxn modelId="{F083E836-991D-473B-9BB3-5192A1873ADF}" type="presParOf" srcId="{A0155FB3-D4D4-45D5-B254-18003E166FAE}" destId="{284EE26A-7979-4965-9B2A-F7BFC7A2D892}" srcOrd="1" destOrd="0" presId="urn:microsoft.com/office/officeart/2005/8/layout/vList5"/>
    <dgm:cxn modelId="{1C443D14-AEE4-46DA-8BF0-4E4742A9F2D9}" type="presParOf" srcId="{37D1F23F-B07F-4A18-BB6F-CB63B007FEDD}" destId="{EEEE58D2-8584-40AE-A4A5-E655B63B3F0D}" srcOrd="3" destOrd="0" presId="urn:microsoft.com/office/officeart/2005/8/layout/vList5"/>
    <dgm:cxn modelId="{1F5A4CF5-E336-4408-8E22-27B60DBD110A}" type="presParOf" srcId="{37D1F23F-B07F-4A18-BB6F-CB63B007FEDD}" destId="{3F239213-1D44-4FA5-8E70-EF162A2D1612}" srcOrd="4" destOrd="0" presId="urn:microsoft.com/office/officeart/2005/8/layout/vList5"/>
    <dgm:cxn modelId="{5B6BBC3C-966A-4719-8C53-E5AB823FFC80}" type="presParOf" srcId="{3F239213-1D44-4FA5-8E70-EF162A2D1612}" destId="{57345486-9534-4484-849D-FA4773AE8704}" srcOrd="0" destOrd="0" presId="urn:microsoft.com/office/officeart/2005/8/layout/vList5"/>
    <dgm:cxn modelId="{5F2DC466-A25B-48B4-85B4-3F2E1D495167}" type="presParOf" srcId="{3F239213-1D44-4FA5-8E70-EF162A2D1612}" destId="{EDE4E93F-0BD4-47E5-B584-CD4CD92324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012D81-BFDF-4D35-AA14-2CCBD08EEA9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47D331-5D50-4A77-99EF-B8ACDF89E619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300983BC-37EF-4B05-AB2C-609E308A3AEA}" type="parTrans" cxnId="{C0186AB0-F84A-4D36-843D-37E43A919FEA}">
      <dgm:prSet/>
      <dgm:spPr/>
      <dgm:t>
        <a:bodyPr/>
        <a:lstStyle/>
        <a:p>
          <a:endParaRPr lang="en-US"/>
        </a:p>
      </dgm:t>
    </dgm:pt>
    <dgm:pt modelId="{B2AFDB68-3422-4B5F-90E6-EDA355F810CA}" type="sibTrans" cxnId="{C0186AB0-F84A-4D36-843D-37E43A919FEA}">
      <dgm:prSet/>
      <dgm:spPr/>
      <dgm:t>
        <a:bodyPr/>
        <a:lstStyle/>
        <a:p>
          <a:endParaRPr lang="en-US"/>
        </a:p>
      </dgm:t>
    </dgm:pt>
    <dgm:pt modelId="{AC721A82-F097-40C4-9435-78C2CE2526BF}">
      <dgm:prSet phldrT="[Text]"/>
      <dgm:spPr/>
      <dgm:t>
        <a:bodyPr/>
        <a:lstStyle/>
        <a:p>
          <a:endParaRPr lang="en-US" dirty="0"/>
        </a:p>
      </dgm:t>
    </dgm:pt>
    <dgm:pt modelId="{BC417B0A-F1FB-4B5D-834B-450A50263101}" type="parTrans" cxnId="{98B35D91-BF41-4584-8AD6-9FD443B475A8}">
      <dgm:prSet/>
      <dgm:spPr/>
      <dgm:t>
        <a:bodyPr/>
        <a:lstStyle/>
        <a:p>
          <a:endParaRPr lang="en-US"/>
        </a:p>
      </dgm:t>
    </dgm:pt>
    <dgm:pt modelId="{55B0CE2D-297F-4A88-9D98-A5669EF5879B}" type="sibTrans" cxnId="{98B35D91-BF41-4584-8AD6-9FD443B475A8}">
      <dgm:prSet/>
      <dgm:spPr/>
      <dgm:t>
        <a:bodyPr/>
        <a:lstStyle/>
        <a:p>
          <a:endParaRPr lang="en-US"/>
        </a:p>
      </dgm:t>
    </dgm:pt>
    <dgm:pt modelId="{B2668DA6-80BB-4859-BB14-0DDB35D315C1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F7E036C8-054C-42A4-8CD9-4CA07B74C5A7}" type="parTrans" cxnId="{05ECBCE3-0B9A-47C4-A281-0AFD0CE6410A}">
      <dgm:prSet/>
      <dgm:spPr/>
      <dgm:t>
        <a:bodyPr/>
        <a:lstStyle/>
        <a:p>
          <a:endParaRPr lang="en-US"/>
        </a:p>
      </dgm:t>
    </dgm:pt>
    <dgm:pt modelId="{7A154A49-4C61-49E1-A4F7-587920A964EB}" type="sibTrans" cxnId="{05ECBCE3-0B9A-47C4-A281-0AFD0CE6410A}">
      <dgm:prSet/>
      <dgm:spPr/>
      <dgm:t>
        <a:bodyPr/>
        <a:lstStyle/>
        <a:p>
          <a:endParaRPr lang="en-US"/>
        </a:p>
      </dgm:t>
    </dgm:pt>
    <dgm:pt modelId="{8E0AF7FC-5A1B-4598-BC23-1C8473F8A066}">
      <dgm:prSet phldrT="[Text]"/>
      <dgm:spPr/>
      <dgm:t>
        <a:bodyPr/>
        <a:lstStyle/>
        <a:p>
          <a:endParaRPr lang="en-US" dirty="0"/>
        </a:p>
      </dgm:t>
    </dgm:pt>
    <dgm:pt modelId="{DE6D4A32-D727-4524-99E4-06448D4D2436}" type="parTrans" cxnId="{DC88630C-3083-4958-9E06-1ED29281E594}">
      <dgm:prSet/>
      <dgm:spPr/>
      <dgm:t>
        <a:bodyPr/>
        <a:lstStyle/>
        <a:p>
          <a:endParaRPr lang="en-US"/>
        </a:p>
      </dgm:t>
    </dgm:pt>
    <dgm:pt modelId="{633773BC-245C-428B-BE32-2E435B1E6334}" type="sibTrans" cxnId="{DC88630C-3083-4958-9E06-1ED29281E594}">
      <dgm:prSet/>
      <dgm:spPr/>
      <dgm:t>
        <a:bodyPr/>
        <a:lstStyle/>
        <a:p>
          <a:endParaRPr lang="en-US"/>
        </a:p>
      </dgm:t>
    </dgm:pt>
    <dgm:pt modelId="{D3032ABB-6D0E-4A04-A43E-BF79619B31DB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C340E4FB-7227-47C2-ACE2-A871609E4719}" type="parTrans" cxnId="{C605A455-0EC6-4283-9520-B2E1F9FB80B1}">
      <dgm:prSet/>
      <dgm:spPr/>
      <dgm:t>
        <a:bodyPr/>
        <a:lstStyle/>
        <a:p>
          <a:endParaRPr lang="en-US"/>
        </a:p>
      </dgm:t>
    </dgm:pt>
    <dgm:pt modelId="{50F72226-5843-40D9-8526-7174FD7AC9C6}" type="sibTrans" cxnId="{C605A455-0EC6-4283-9520-B2E1F9FB80B1}">
      <dgm:prSet/>
      <dgm:spPr/>
      <dgm:t>
        <a:bodyPr/>
        <a:lstStyle/>
        <a:p>
          <a:endParaRPr lang="en-US"/>
        </a:p>
      </dgm:t>
    </dgm:pt>
    <dgm:pt modelId="{1D86E49A-F052-480E-A9E1-8320B6E9A932}">
      <dgm:prSet phldrT="[Text]"/>
      <dgm:spPr/>
      <dgm:t>
        <a:bodyPr/>
        <a:lstStyle/>
        <a:p>
          <a:endParaRPr lang="en-US" dirty="0"/>
        </a:p>
      </dgm:t>
    </dgm:pt>
    <dgm:pt modelId="{6183E775-F4F1-496E-ADEB-5DA758115929}" type="parTrans" cxnId="{24713DB6-79DE-475C-B93E-7EC643D4211C}">
      <dgm:prSet/>
      <dgm:spPr/>
      <dgm:t>
        <a:bodyPr/>
        <a:lstStyle/>
        <a:p>
          <a:endParaRPr lang="en-US"/>
        </a:p>
      </dgm:t>
    </dgm:pt>
    <dgm:pt modelId="{B15B8088-5F98-47D2-B2A8-C70BF5298C72}" type="sibTrans" cxnId="{24713DB6-79DE-475C-B93E-7EC643D4211C}">
      <dgm:prSet/>
      <dgm:spPr/>
      <dgm:t>
        <a:bodyPr/>
        <a:lstStyle/>
        <a:p>
          <a:endParaRPr lang="en-US"/>
        </a:p>
      </dgm:t>
    </dgm:pt>
    <dgm:pt modelId="{5E28DEF5-B5F9-4DE6-8DAD-CDFE57F02C0D}" type="pres">
      <dgm:prSet presAssocID="{E2012D81-BFDF-4D35-AA14-2CCBD08EEA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DF6735-3DFD-4D6E-9983-8427CF7235F4}" type="pres">
      <dgm:prSet presAssocID="{0D47D331-5D50-4A77-99EF-B8ACDF89E619}" presName="linNode" presStyleCnt="0"/>
      <dgm:spPr/>
    </dgm:pt>
    <dgm:pt modelId="{08116997-ADCE-46BB-8B5A-026B21614C4E}" type="pres">
      <dgm:prSet presAssocID="{0D47D331-5D50-4A77-99EF-B8ACDF89E61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3583B-0AAF-4C74-8870-4BE6AA298671}" type="pres">
      <dgm:prSet presAssocID="{0D47D331-5D50-4A77-99EF-B8ACDF89E61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C7F77-7AF9-4200-8A61-AAB31454FC60}" type="pres">
      <dgm:prSet presAssocID="{B2AFDB68-3422-4B5F-90E6-EDA355F810CA}" presName="sp" presStyleCnt="0"/>
      <dgm:spPr/>
    </dgm:pt>
    <dgm:pt modelId="{1B485716-9C83-47E4-9DB5-7FE0F80C9583}" type="pres">
      <dgm:prSet presAssocID="{B2668DA6-80BB-4859-BB14-0DDB35D315C1}" presName="linNode" presStyleCnt="0"/>
      <dgm:spPr/>
    </dgm:pt>
    <dgm:pt modelId="{AA30D589-9664-4ABC-AD76-17FBCF456786}" type="pres">
      <dgm:prSet presAssocID="{B2668DA6-80BB-4859-BB14-0DDB35D315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F6D62-4786-4F03-9447-B985C3E331D8}" type="pres">
      <dgm:prSet presAssocID="{B2668DA6-80BB-4859-BB14-0DDB35D315C1}" presName="descendantText" presStyleLbl="alignAccFollowNode1" presStyleIdx="1" presStyleCnt="3" custScaleY="116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221BE-FF76-4A6C-9964-C70663129B3A}" type="pres">
      <dgm:prSet presAssocID="{7A154A49-4C61-49E1-A4F7-587920A964EB}" presName="sp" presStyleCnt="0"/>
      <dgm:spPr/>
    </dgm:pt>
    <dgm:pt modelId="{48B62A26-1341-42A4-B95F-1A4BEEA49912}" type="pres">
      <dgm:prSet presAssocID="{D3032ABB-6D0E-4A04-A43E-BF79619B31DB}" presName="linNode" presStyleCnt="0"/>
      <dgm:spPr/>
    </dgm:pt>
    <dgm:pt modelId="{72BE6B5A-3A68-4FFA-B049-FF81727D88B0}" type="pres">
      <dgm:prSet presAssocID="{D3032ABB-6D0E-4A04-A43E-BF79619B31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AC2B4-9594-49A4-8330-593058007FA3}" type="pres">
      <dgm:prSet presAssocID="{D3032ABB-6D0E-4A04-A43E-BF79619B31DB}" presName="descendantText" presStyleLbl="alignAccFollowNode1" presStyleIdx="2" presStyleCnt="3" custScaleY="137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F87B10-9331-417B-9E20-F03DE01DC21F}" type="presOf" srcId="{D3032ABB-6D0E-4A04-A43E-BF79619B31DB}" destId="{72BE6B5A-3A68-4FFA-B049-FF81727D88B0}" srcOrd="0" destOrd="0" presId="urn:microsoft.com/office/officeart/2005/8/layout/vList5"/>
    <dgm:cxn modelId="{24713DB6-79DE-475C-B93E-7EC643D4211C}" srcId="{D3032ABB-6D0E-4A04-A43E-BF79619B31DB}" destId="{1D86E49A-F052-480E-A9E1-8320B6E9A932}" srcOrd="0" destOrd="0" parTransId="{6183E775-F4F1-496E-ADEB-5DA758115929}" sibTransId="{B15B8088-5F98-47D2-B2A8-C70BF5298C72}"/>
    <dgm:cxn modelId="{764223CF-92EB-4CCB-8DD0-9AABC4E4173A}" type="presOf" srcId="{1D86E49A-F052-480E-A9E1-8320B6E9A932}" destId="{A65AC2B4-9594-49A4-8330-593058007FA3}" srcOrd="0" destOrd="0" presId="urn:microsoft.com/office/officeart/2005/8/layout/vList5"/>
    <dgm:cxn modelId="{DC88630C-3083-4958-9E06-1ED29281E594}" srcId="{B2668DA6-80BB-4859-BB14-0DDB35D315C1}" destId="{8E0AF7FC-5A1B-4598-BC23-1C8473F8A066}" srcOrd="0" destOrd="0" parTransId="{DE6D4A32-D727-4524-99E4-06448D4D2436}" sibTransId="{633773BC-245C-428B-BE32-2E435B1E6334}"/>
    <dgm:cxn modelId="{98B35D91-BF41-4584-8AD6-9FD443B475A8}" srcId="{0D47D331-5D50-4A77-99EF-B8ACDF89E619}" destId="{AC721A82-F097-40C4-9435-78C2CE2526BF}" srcOrd="0" destOrd="0" parTransId="{BC417B0A-F1FB-4B5D-834B-450A50263101}" sibTransId="{55B0CE2D-297F-4A88-9D98-A5669EF5879B}"/>
    <dgm:cxn modelId="{CDEFE831-1B36-491E-8A49-6D0459C3F130}" type="presOf" srcId="{B2668DA6-80BB-4859-BB14-0DDB35D315C1}" destId="{AA30D589-9664-4ABC-AD76-17FBCF456786}" srcOrd="0" destOrd="0" presId="urn:microsoft.com/office/officeart/2005/8/layout/vList5"/>
    <dgm:cxn modelId="{2D3A0A53-5603-4F89-BC19-C486AB34E87E}" type="presOf" srcId="{E2012D81-BFDF-4D35-AA14-2CCBD08EEA96}" destId="{5E28DEF5-B5F9-4DE6-8DAD-CDFE57F02C0D}" srcOrd="0" destOrd="0" presId="urn:microsoft.com/office/officeart/2005/8/layout/vList5"/>
    <dgm:cxn modelId="{05ECBCE3-0B9A-47C4-A281-0AFD0CE6410A}" srcId="{E2012D81-BFDF-4D35-AA14-2CCBD08EEA96}" destId="{B2668DA6-80BB-4859-BB14-0DDB35D315C1}" srcOrd="1" destOrd="0" parTransId="{F7E036C8-054C-42A4-8CD9-4CA07B74C5A7}" sibTransId="{7A154A49-4C61-49E1-A4F7-587920A964EB}"/>
    <dgm:cxn modelId="{E21C9932-034C-4F99-AF55-9457928F99BC}" type="presOf" srcId="{8E0AF7FC-5A1B-4598-BC23-1C8473F8A066}" destId="{B81F6D62-4786-4F03-9447-B985C3E331D8}" srcOrd="0" destOrd="0" presId="urn:microsoft.com/office/officeart/2005/8/layout/vList5"/>
    <dgm:cxn modelId="{C0186AB0-F84A-4D36-843D-37E43A919FEA}" srcId="{E2012D81-BFDF-4D35-AA14-2CCBD08EEA96}" destId="{0D47D331-5D50-4A77-99EF-B8ACDF89E619}" srcOrd="0" destOrd="0" parTransId="{300983BC-37EF-4B05-AB2C-609E308A3AEA}" sibTransId="{B2AFDB68-3422-4B5F-90E6-EDA355F810CA}"/>
    <dgm:cxn modelId="{1B6C082D-1925-4AA0-B796-FE12F85FA030}" type="presOf" srcId="{0D47D331-5D50-4A77-99EF-B8ACDF89E619}" destId="{08116997-ADCE-46BB-8B5A-026B21614C4E}" srcOrd="0" destOrd="0" presId="urn:microsoft.com/office/officeart/2005/8/layout/vList5"/>
    <dgm:cxn modelId="{1B879A6A-809A-4D17-A6D5-040C10651CF9}" type="presOf" srcId="{AC721A82-F097-40C4-9435-78C2CE2526BF}" destId="{46A3583B-0AAF-4C74-8870-4BE6AA298671}" srcOrd="0" destOrd="0" presId="urn:microsoft.com/office/officeart/2005/8/layout/vList5"/>
    <dgm:cxn modelId="{C605A455-0EC6-4283-9520-B2E1F9FB80B1}" srcId="{E2012D81-BFDF-4D35-AA14-2CCBD08EEA96}" destId="{D3032ABB-6D0E-4A04-A43E-BF79619B31DB}" srcOrd="2" destOrd="0" parTransId="{C340E4FB-7227-47C2-ACE2-A871609E4719}" sibTransId="{50F72226-5843-40D9-8526-7174FD7AC9C6}"/>
    <dgm:cxn modelId="{F2DC644A-9928-459F-B2BF-B2D6FD4FD486}" type="presParOf" srcId="{5E28DEF5-B5F9-4DE6-8DAD-CDFE57F02C0D}" destId="{7FDF6735-3DFD-4D6E-9983-8427CF7235F4}" srcOrd="0" destOrd="0" presId="urn:microsoft.com/office/officeart/2005/8/layout/vList5"/>
    <dgm:cxn modelId="{8C0DF693-583B-4EA5-A5CA-5C0CAE420EE9}" type="presParOf" srcId="{7FDF6735-3DFD-4D6E-9983-8427CF7235F4}" destId="{08116997-ADCE-46BB-8B5A-026B21614C4E}" srcOrd="0" destOrd="0" presId="urn:microsoft.com/office/officeart/2005/8/layout/vList5"/>
    <dgm:cxn modelId="{BBCF8DAF-B1EE-419B-BCF3-0A31C1009B17}" type="presParOf" srcId="{7FDF6735-3DFD-4D6E-9983-8427CF7235F4}" destId="{46A3583B-0AAF-4C74-8870-4BE6AA298671}" srcOrd="1" destOrd="0" presId="urn:microsoft.com/office/officeart/2005/8/layout/vList5"/>
    <dgm:cxn modelId="{FAAE5F36-9F33-4DBA-8A1A-E544344D84E5}" type="presParOf" srcId="{5E28DEF5-B5F9-4DE6-8DAD-CDFE57F02C0D}" destId="{A23C7F77-7AF9-4200-8A61-AAB31454FC60}" srcOrd="1" destOrd="0" presId="urn:microsoft.com/office/officeart/2005/8/layout/vList5"/>
    <dgm:cxn modelId="{DFF54E7B-F28C-443A-8C66-B55481440C08}" type="presParOf" srcId="{5E28DEF5-B5F9-4DE6-8DAD-CDFE57F02C0D}" destId="{1B485716-9C83-47E4-9DB5-7FE0F80C9583}" srcOrd="2" destOrd="0" presId="urn:microsoft.com/office/officeart/2005/8/layout/vList5"/>
    <dgm:cxn modelId="{33470B65-6879-429F-88A3-601D7EB05FF5}" type="presParOf" srcId="{1B485716-9C83-47E4-9DB5-7FE0F80C9583}" destId="{AA30D589-9664-4ABC-AD76-17FBCF456786}" srcOrd="0" destOrd="0" presId="urn:microsoft.com/office/officeart/2005/8/layout/vList5"/>
    <dgm:cxn modelId="{E03D6DEF-18F8-4176-87AB-20CD35C1CB8F}" type="presParOf" srcId="{1B485716-9C83-47E4-9DB5-7FE0F80C9583}" destId="{B81F6D62-4786-4F03-9447-B985C3E331D8}" srcOrd="1" destOrd="0" presId="urn:microsoft.com/office/officeart/2005/8/layout/vList5"/>
    <dgm:cxn modelId="{741B3BDB-9A49-458D-8A56-A929A3A59CFB}" type="presParOf" srcId="{5E28DEF5-B5F9-4DE6-8DAD-CDFE57F02C0D}" destId="{D20221BE-FF76-4A6C-9964-C70663129B3A}" srcOrd="3" destOrd="0" presId="urn:microsoft.com/office/officeart/2005/8/layout/vList5"/>
    <dgm:cxn modelId="{55BF3141-4C21-4A56-B907-4E0984C2A0FC}" type="presParOf" srcId="{5E28DEF5-B5F9-4DE6-8DAD-CDFE57F02C0D}" destId="{48B62A26-1341-42A4-B95F-1A4BEEA49912}" srcOrd="4" destOrd="0" presId="urn:microsoft.com/office/officeart/2005/8/layout/vList5"/>
    <dgm:cxn modelId="{00FCB771-AF26-464D-A7C3-5D2305DF7A35}" type="presParOf" srcId="{48B62A26-1341-42A4-B95F-1A4BEEA49912}" destId="{72BE6B5A-3A68-4FFA-B049-FF81727D88B0}" srcOrd="0" destOrd="0" presId="urn:microsoft.com/office/officeart/2005/8/layout/vList5"/>
    <dgm:cxn modelId="{3AB314C3-BA04-43AA-B697-CD9AB93E433F}" type="presParOf" srcId="{48B62A26-1341-42A4-B95F-1A4BEEA49912}" destId="{A65AC2B4-9594-49A4-8330-593058007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63B9A8-72A1-4A9A-AB73-B483478836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EA8B62-47F2-4FA8-84FD-A9B231AAA9EA}">
      <dgm:prSet phldrT="[Text]"/>
      <dgm:spPr/>
      <dgm:t>
        <a:bodyPr/>
        <a:lstStyle/>
        <a:p>
          <a:r>
            <a:rPr lang="en-US" dirty="0" smtClean="0"/>
            <a:t>Property Info</a:t>
          </a:r>
          <a:endParaRPr lang="en-US" dirty="0"/>
        </a:p>
      </dgm:t>
    </dgm:pt>
    <dgm:pt modelId="{AD44470F-3DFE-4E34-A97D-8E0CA8C29630}" type="parTrans" cxnId="{ECD7C6A5-9772-4C7E-80DD-85747C5853C3}">
      <dgm:prSet/>
      <dgm:spPr/>
      <dgm:t>
        <a:bodyPr/>
        <a:lstStyle/>
        <a:p>
          <a:endParaRPr lang="en-US"/>
        </a:p>
      </dgm:t>
    </dgm:pt>
    <dgm:pt modelId="{BA689F5C-5BEE-47F3-AACF-A0EF090CEA8C}" type="sibTrans" cxnId="{ECD7C6A5-9772-4C7E-80DD-85747C5853C3}">
      <dgm:prSet/>
      <dgm:spPr/>
      <dgm:t>
        <a:bodyPr/>
        <a:lstStyle/>
        <a:p>
          <a:endParaRPr lang="en-US"/>
        </a:p>
      </dgm:t>
    </dgm:pt>
    <dgm:pt modelId="{B152D44A-6D31-4944-A817-861F1F99CE16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91D2AC2D-277F-4FC3-B357-DCC82276E446}" type="parTrans" cxnId="{8F5A30CE-D650-474D-873F-0B7868F04C33}">
      <dgm:prSet/>
      <dgm:spPr/>
      <dgm:t>
        <a:bodyPr/>
        <a:lstStyle/>
        <a:p>
          <a:endParaRPr lang="en-US"/>
        </a:p>
      </dgm:t>
    </dgm:pt>
    <dgm:pt modelId="{90AB422C-39F1-4DDB-8978-245F6A064C8F}" type="sibTrans" cxnId="{8F5A30CE-D650-474D-873F-0B7868F04C33}">
      <dgm:prSet/>
      <dgm:spPr/>
      <dgm:t>
        <a:bodyPr/>
        <a:lstStyle/>
        <a:p>
          <a:endParaRPr lang="en-US"/>
        </a:p>
      </dgm:t>
    </dgm:pt>
    <dgm:pt modelId="{7F3CE587-8401-4D1C-BE3E-849F2D7A21C8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2CEFCE17-4726-413B-BF50-47851F9D23C0}" type="parTrans" cxnId="{6B584F5E-EB19-4E4F-9282-50797D34BF45}">
      <dgm:prSet/>
      <dgm:spPr/>
      <dgm:t>
        <a:bodyPr/>
        <a:lstStyle/>
        <a:p>
          <a:endParaRPr lang="en-US"/>
        </a:p>
      </dgm:t>
    </dgm:pt>
    <dgm:pt modelId="{1E74B4B3-5977-4D63-905D-5A5789D2AC12}" type="sibTrans" cxnId="{6B584F5E-EB19-4E4F-9282-50797D34BF45}">
      <dgm:prSet/>
      <dgm:spPr/>
      <dgm:t>
        <a:bodyPr/>
        <a:lstStyle/>
        <a:p>
          <a:endParaRPr lang="en-US"/>
        </a:p>
      </dgm:t>
    </dgm:pt>
    <dgm:pt modelId="{D3EC94D1-D8A0-4519-9056-0DBEB25A34EE}">
      <dgm:prSet phldrT="[Text]"/>
      <dgm:spPr/>
      <dgm:t>
        <a:bodyPr/>
        <a:lstStyle/>
        <a:p>
          <a:endParaRPr lang="en-US" dirty="0"/>
        </a:p>
      </dgm:t>
    </dgm:pt>
    <dgm:pt modelId="{99C24298-7332-4B10-9A06-90705E141F45}" type="parTrans" cxnId="{2DA0A9BF-BD73-40DD-97A2-CE69741F3919}">
      <dgm:prSet/>
      <dgm:spPr/>
      <dgm:t>
        <a:bodyPr/>
        <a:lstStyle/>
        <a:p>
          <a:endParaRPr lang="en-US"/>
        </a:p>
      </dgm:t>
    </dgm:pt>
    <dgm:pt modelId="{599F64DF-58D4-4527-9B2C-2FAEBD21C0E8}" type="sibTrans" cxnId="{2DA0A9BF-BD73-40DD-97A2-CE69741F3919}">
      <dgm:prSet/>
      <dgm:spPr/>
      <dgm:t>
        <a:bodyPr/>
        <a:lstStyle/>
        <a:p>
          <a:endParaRPr lang="en-US"/>
        </a:p>
      </dgm:t>
    </dgm:pt>
    <dgm:pt modelId="{1EC49A4B-267E-4501-86AB-31FF0E46E8E9}">
      <dgm:prSet phldrT="[Text]"/>
      <dgm:spPr/>
      <dgm:t>
        <a:bodyPr/>
        <a:lstStyle/>
        <a:p>
          <a:endParaRPr lang="en-US" dirty="0"/>
        </a:p>
      </dgm:t>
    </dgm:pt>
    <dgm:pt modelId="{C986E01C-E797-480A-A9C7-51740BF7E029}" type="parTrans" cxnId="{D318F13B-3F89-4E19-B68F-F568763488DE}">
      <dgm:prSet/>
      <dgm:spPr/>
      <dgm:t>
        <a:bodyPr/>
        <a:lstStyle/>
        <a:p>
          <a:endParaRPr lang="en-US"/>
        </a:p>
      </dgm:t>
    </dgm:pt>
    <dgm:pt modelId="{ECDF4EE2-641B-4843-BED6-7C0C43755F6E}" type="sibTrans" cxnId="{D318F13B-3F89-4E19-B68F-F568763488DE}">
      <dgm:prSet/>
      <dgm:spPr/>
      <dgm:t>
        <a:bodyPr/>
        <a:lstStyle/>
        <a:p>
          <a:endParaRPr lang="en-US"/>
        </a:p>
      </dgm:t>
    </dgm:pt>
    <dgm:pt modelId="{03109FEF-C2E4-4992-99C2-F57432E112C5}">
      <dgm:prSet phldrT="[Text]"/>
      <dgm:spPr/>
      <dgm:t>
        <a:bodyPr/>
        <a:lstStyle/>
        <a:p>
          <a:endParaRPr lang="en-US" dirty="0"/>
        </a:p>
      </dgm:t>
    </dgm:pt>
    <dgm:pt modelId="{C7D69F98-E794-4BE5-8BAF-D35E0C0232A5}" type="parTrans" cxnId="{5872D459-EBBE-4124-9E6E-16B63F130BA0}">
      <dgm:prSet/>
      <dgm:spPr/>
      <dgm:t>
        <a:bodyPr/>
        <a:lstStyle/>
        <a:p>
          <a:endParaRPr lang="en-US"/>
        </a:p>
      </dgm:t>
    </dgm:pt>
    <dgm:pt modelId="{3FE0AF83-1C99-4625-99A2-4039F39DAC7E}" type="sibTrans" cxnId="{5872D459-EBBE-4124-9E6E-16B63F130BA0}">
      <dgm:prSet/>
      <dgm:spPr/>
      <dgm:t>
        <a:bodyPr/>
        <a:lstStyle/>
        <a:p>
          <a:endParaRPr lang="en-US"/>
        </a:p>
      </dgm:t>
    </dgm:pt>
    <dgm:pt modelId="{710621AA-E4AE-4CFE-B538-99144C933034}" type="pres">
      <dgm:prSet presAssocID="{6063B9A8-72A1-4A9A-AB73-B483478836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96CA5-D1D0-406F-8408-78728F7A3F9B}" type="pres">
      <dgm:prSet presAssocID="{7AEA8B62-47F2-4FA8-84FD-A9B231AAA9EA}" presName="linNode" presStyleCnt="0"/>
      <dgm:spPr/>
    </dgm:pt>
    <dgm:pt modelId="{3A9C578A-A3F4-46B7-A7E6-6849859F2D54}" type="pres">
      <dgm:prSet presAssocID="{7AEA8B62-47F2-4FA8-84FD-A9B231AAA9E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31F56-E6D6-4E4F-87F4-2E9C68D5DEDB}" type="pres">
      <dgm:prSet presAssocID="{7AEA8B62-47F2-4FA8-84FD-A9B231AAA9EA}" presName="descendantText" presStyleLbl="alignAccFollowNode1" presStyleIdx="0" presStyleCnt="3" custScaleY="108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4C90F-AE3D-48B0-BE27-A278193AA717}" type="pres">
      <dgm:prSet presAssocID="{BA689F5C-5BEE-47F3-AACF-A0EF090CEA8C}" presName="sp" presStyleCnt="0"/>
      <dgm:spPr/>
    </dgm:pt>
    <dgm:pt modelId="{A240B084-7666-4ACC-9BEF-4928B0B80718}" type="pres">
      <dgm:prSet presAssocID="{B152D44A-6D31-4944-A817-861F1F99CE16}" presName="linNode" presStyleCnt="0"/>
      <dgm:spPr/>
    </dgm:pt>
    <dgm:pt modelId="{41977348-0943-4834-9A5B-B0AA6F30E1AB}" type="pres">
      <dgm:prSet presAssocID="{B152D44A-6D31-4944-A817-861F1F99CE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FC046-C59D-45CB-87C2-FC1B21DBE9DE}" type="pres">
      <dgm:prSet presAssocID="{B152D44A-6D31-4944-A817-861F1F99CE16}" presName="descendantText" presStyleLbl="alignAccFollowNode1" presStyleIdx="1" presStyleCnt="3" custScaleY="115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3D9BB-E61E-4DF4-8F60-2243A21F188F}" type="pres">
      <dgm:prSet presAssocID="{90AB422C-39F1-4DDB-8978-245F6A064C8F}" presName="sp" presStyleCnt="0"/>
      <dgm:spPr/>
    </dgm:pt>
    <dgm:pt modelId="{96DB666C-D97C-483D-B6F6-2C4535D7D328}" type="pres">
      <dgm:prSet presAssocID="{7F3CE587-8401-4D1C-BE3E-849F2D7A21C8}" presName="linNode" presStyleCnt="0"/>
      <dgm:spPr/>
    </dgm:pt>
    <dgm:pt modelId="{58F4DC7B-A9C9-42B1-A79D-00AA1685C2E6}" type="pres">
      <dgm:prSet presAssocID="{7F3CE587-8401-4D1C-BE3E-849F2D7A21C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1B260-5417-405B-A86A-4F43E974D2A7}" type="pres">
      <dgm:prSet presAssocID="{7F3CE587-8401-4D1C-BE3E-849F2D7A21C8}" presName="descendantText" presStyleLbl="alignAccFollowNode1" presStyleIdx="2" presStyleCnt="3" custScaleY="128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A0A9BF-BD73-40DD-97A2-CE69741F3919}" srcId="{7F3CE587-8401-4D1C-BE3E-849F2D7A21C8}" destId="{D3EC94D1-D8A0-4519-9056-0DBEB25A34EE}" srcOrd="0" destOrd="0" parTransId="{99C24298-7332-4B10-9A06-90705E141F45}" sibTransId="{599F64DF-58D4-4527-9B2C-2FAEBD21C0E8}"/>
    <dgm:cxn modelId="{D318F13B-3F89-4E19-B68F-F568763488DE}" srcId="{7AEA8B62-47F2-4FA8-84FD-A9B231AAA9EA}" destId="{1EC49A4B-267E-4501-86AB-31FF0E46E8E9}" srcOrd="0" destOrd="0" parTransId="{C986E01C-E797-480A-A9C7-51740BF7E029}" sibTransId="{ECDF4EE2-641B-4843-BED6-7C0C43755F6E}"/>
    <dgm:cxn modelId="{9B14B317-6069-4B38-9847-97F3615E5A3B}" type="presOf" srcId="{7AEA8B62-47F2-4FA8-84FD-A9B231AAA9EA}" destId="{3A9C578A-A3F4-46B7-A7E6-6849859F2D54}" srcOrd="0" destOrd="0" presId="urn:microsoft.com/office/officeart/2005/8/layout/vList5"/>
    <dgm:cxn modelId="{8F5A30CE-D650-474D-873F-0B7868F04C33}" srcId="{6063B9A8-72A1-4A9A-AB73-B483478836AA}" destId="{B152D44A-6D31-4944-A817-861F1F99CE16}" srcOrd="1" destOrd="0" parTransId="{91D2AC2D-277F-4FC3-B357-DCC82276E446}" sibTransId="{90AB422C-39F1-4DDB-8978-245F6A064C8F}"/>
    <dgm:cxn modelId="{E9926B2F-E152-4516-ABAA-EA041FE68727}" type="presOf" srcId="{1EC49A4B-267E-4501-86AB-31FF0E46E8E9}" destId="{6B231F56-E6D6-4E4F-87F4-2E9C68D5DEDB}" srcOrd="0" destOrd="0" presId="urn:microsoft.com/office/officeart/2005/8/layout/vList5"/>
    <dgm:cxn modelId="{5872D459-EBBE-4124-9E6E-16B63F130BA0}" srcId="{B152D44A-6D31-4944-A817-861F1F99CE16}" destId="{03109FEF-C2E4-4992-99C2-F57432E112C5}" srcOrd="0" destOrd="0" parTransId="{C7D69F98-E794-4BE5-8BAF-D35E0C0232A5}" sibTransId="{3FE0AF83-1C99-4625-99A2-4039F39DAC7E}"/>
    <dgm:cxn modelId="{E25870ED-0BDB-4971-84AB-8D333312A2AA}" type="presOf" srcId="{03109FEF-C2E4-4992-99C2-F57432E112C5}" destId="{792FC046-C59D-45CB-87C2-FC1B21DBE9DE}" srcOrd="0" destOrd="0" presId="urn:microsoft.com/office/officeart/2005/8/layout/vList5"/>
    <dgm:cxn modelId="{ECD7C6A5-9772-4C7E-80DD-85747C5853C3}" srcId="{6063B9A8-72A1-4A9A-AB73-B483478836AA}" destId="{7AEA8B62-47F2-4FA8-84FD-A9B231AAA9EA}" srcOrd="0" destOrd="0" parTransId="{AD44470F-3DFE-4E34-A97D-8E0CA8C29630}" sibTransId="{BA689F5C-5BEE-47F3-AACF-A0EF090CEA8C}"/>
    <dgm:cxn modelId="{60E8B2E4-010A-4785-94FD-D421C154BA9B}" type="presOf" srcId="{B152D44A-6D31-4944-A817-861F1F99CE16}" destId="{41977348-0943-4834-9A5B-B0AA6F30E1AB}" srcOrd="0" destOrd="0" presId="urn:microsoft.com/office/officeart/2005/8/layout/vList5"/>
    <dgm:cxn modelId="{6B584F5E-EB19-4E4F-9282-50797D34BF45}" srcId="{6063B9A8-72A1-4A9A-AB73-B483478836AA}" destId="{7F3CE587-8401-4D1C-BE3E-849F2D7A21C8}" srcOrd="2" destOrd="0" parTransId="{2CEFCE17-4726-413B-BF50-47851F9D23C0}" sibTransId="{1E74B4B3-5977-4D63-905D-5A5789D2AC12}"/>
    <dgm:cxn modelId="{793050C5-0371-48E2-A4AE-8A19C37B3656}" type="presOf" srcId="{7F3CE587-8401-4D1C-BE3E-849F2D7A21C8}" destId="{58F4DC7B-A9C9-42B1-A79D-00AA1685C2E6}" srcOrd="0" destOrd="0" presId="urn:microsoft.com/office/officeart/2005/8/layout/vList5"/>
    <dgm:cxn modelId="{8DD5E0CA-C906-4927-8957-D32EB7E638C9}" type="presOf" srcId="{D3EC94D1-D8A0-4519-9056-0DBEB25A34EE}" destId="{2261B260-5417-405B-A86A-4F43E974D2A7}" srcOrd="0" destOrd="0" presId="urn:microsoft.com/office/officeart/2005/8/layout/vList5"/>
    <dgm:cxn modelId="{40E6CDD6-D624-4879-A142-F4C6A45FFE16}" type="presOf" srcId="{6063B9A8-72A1-4A9A-AB73-B483478836AA}" destId="{710621AA-E4AE-4CFE-B538-99144C933034}" srcOrd="0" destOrd="0" presId="urn:microsoft.com/office/officeart/2005/8/layout/vList5"/>
    <dgm:cxn modelId="{0DFF09DD-1D0F-459C-9DF5-138695CFAD32}" type="presParOf" srcId="{710621AA-E4AE-4CFE-B538-99144C933034}" destId="{20C96CA5-D1D0-406F-8408-78728F7A3F9B}" srcOrd="0" destOrd="0" presId="urn:microsoft.com/office/officeart/2005/8/layout/vList5"/>
    <dgm:cxn modelId="{A2A20767-8B0A-4F15-B842-3C944209FF39}" type="presParOf" srcId="{20C96CA5-D1D0-406F-8408-78728F7A3F9B}" destId="{3A9C578A-A3F4-46B7-A7E6-6849859F2D54}" srcOrd="0" destOrd="0" presId="urn:microsoft.com/office/officeart/2005/8/layout/vList5"/>
    <dgm:cxn modelId="{5B53E37A-DC0A-4C5C-AECA-613CAB21F91A}" type="presParOf" srcId="{20C96CA5-D1D0-406F-8408-78728F7A3F9B}" destId="{6B231F56-E6D6-4E4F-87F4-2E9C68D5DEDB}" srcOrd="1" destOrd="0" presId="urn:microsoft.com/office/officeart/2005/8/layout/vList5"/>
    <dgm:cxn modelId="{31D0CEA0-6D97-41DE-B59A-71BDF9FD3D22}" type="presParOf" srcId="{710621AA-E4AE-4CFE-B538-99144C933034}" destId="{2014C90F-AE3D-48B0-BE27-A278193AA717}" srcOrd="1" destOrd="0" presId="urn:microsoft.com/office/officeart/2005/8/layout/vList5"/>
    <dgm:cxn modelId="{18583CA7-AFD9-46B3-9950-500259F79F77}" type="presParOf" srcId="{710621AA-E4AE-4CFE-B538-99144C933034}" destId="{A240B084-7666-4ACC-9BEF-4928B0B80718}" srcOrd="2" destOrd="0" presId="urn:microsoft.com/office/officeart/2005/8/layout/vList5"/>
    <dgm:cxn modelId="{36AC670D-5D2F-4A2B-9804-2EC7F6842FD5}" type="presParOf" srcId="{A240B084-7666-4ACC-9BEF-4928B0B80718}" destId="{41977348-0943-4834-9A5B-B0AA6F30E1AB}" srcOrd="0" destOrd="0" presId="urn:microsoft.com/office/officeart/2005/8/layout/vList5"/>
    <dgm:cxn modelId="{41454003-3963-4482-909C-DF6B1633BCC0}" type="presParOf" srcId="{A240B084-7666-4ACC-9BEF-4928B0B80718}" destId="{792FC046-C59D-45CB-87C2-FC1B21DBE9DE}" srcOrd="1" destOrd="0" presId="urn:microsoft.com/office/officeart/2005/8/layout/vList5"/>
    <dgm:cxn modelId="{413DE973-BA95-4167-97DD-658892255504}" type="presParOf" srcId="{710621AA-E4AE-4CFE-B538-99144C933034}" destId="{9BF3D9BB-E61E-4DF4-8F60-2243A21F188F}" srcOrd="3" destOrd="0" presId="urn:microsoft.com/office/officeart/2005/8/layout/vList5"/>
    <dgm:cxn modelId="{1C27705E-13AC-4942-AC92-6E682E47FB21}" type="presParOf" srcId="{710621AA-E4AE-4CFE-B538-99144C933034}" destId="{96DB666C-D97C-483D-B6F6-2C4535D7D328}" srcOrd="4" destOrd="0" presId="urn:microsoft.com/office/officeart/2005/8/layout/vList5"/>
    <dgm:cxn modelId="{6D0C1CD1-DD79-467A-A997-25D1A0E709A0}" type="presParOf" srcId="{96DB666C-D97C-483D-B6F6-2C4535D7D328}" destId="{58F4DC7B-A9C9-42B1-A79D-00AA1685C2E6}" srcOrd="0" destOrd="0" presId="urn:microsoft.com/office/officeart/2005/8/layout/vList5"/>
    <dgm:cxn modelId="{AF681BFF-9384-40F0-818C-ACDB9880B507}" type="presParOf" srcId="{96DB666C-D97C-483D-B6F6-2C4535D7D328}" destId="{2261B260-5417-405B-A86A-4F43E974D2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149CB0-03FA-47DA-986C-15C797FD1EB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5306E-6495-4495-8D9E-7488FAC4D10B}">
      <dgm:prSet phldrT="[Text]"/>
      <dgm:spPr/>
      <dgm:t>
        <a:bodyPr/>
        <a:lstStyle/>
        <a:p>
          <a:pPr algn="ctr"/>
          <a:r>
            <a:rPr lang="en-US" dirty="0" smtClean="0"/>
            <a:t>Owner Contact Info</a:t>
          </a:r>
          <a:endParaRPr lang="en-US" dirty="0"/>
        </a:p>
      </dgm:t>
    </dgm:pt>
    <dgm:pt modelId="{88B908A9-0653-45A3-831E-051537649420}" type="parTrans" cxnId="{5031907D-5A38-498A-9FCA-514999A58195}">
      <dgm:prSet/>
      <dgm:spPr/>
      <dgm:t>
        <a:bodyPr/>
        <a:lstStyle/>
        <a:p>
          <a:endParaRPr lang="en-US"/>
        </a:p>
      </dgm:t>
    </dgm:pt>
    <dgm:pt modelId="{4ED34891-9150-45B0-8849-5FF0DCA79992}" type="sibTrans" cxnId="{5031907D-5A38-498A-9FCA-514999A58195}">
      <dgm:prSet/>
      <dgm:spPr/>
      <dgm:t>
        <a:bodyPr/>
        <a:lstStyle/>
        <a:p>
          <a:endParaRPr lang="en-US"/>
        </a:p>
      </dgm:t>
    </dgm:pt>
    <dgm:pt modelId="{E2B10DE2-1515-495F-BD8D-509DF82D00B3}">
      <dgm:prSet phldrT="[Text]"/>
      <dgm:spPr/>
      <dgm:t>
        <a:bodyPr/>
        <a:lstStyle/>
        <a:p>
          <a:endParaRPr lang="en-US" dirty="0"/>
        </a:p>
      </dgm:t>
    </dgm:pt>
    <dgm:pt modelId="{D35479AC-4A50-47D1-85AB-3DE63A22B683}" type="parTrans" cxnId="{FE5197DD-9E1A-4ED2-B888-621C77D9E3CF}">
      <dgm:prSet/>
      <dgm:spPr/>
      <dgm:t>
        <a:bodyPr/>
        <a:lstStyle/>
        <a:p>
          <a:endParaRPr lang="en-US"/>
        </a:p>
      </dgm:t>
    </dgm:pt>
    <dgm:pt modelId="{10B67708-87D5-4EA6-AFF5-94E5AF24F94A}" type="sibTrans" cxnId="{FE5197DD-9E1A-4ED2-B888-621C77D9E3CF}">
      <dgm:prSet/>
      <dgm:spPr/>
      <dgm:t>
        <a:bodyPr/>
        <a:lstStyle/>
        <a:p>
          <a:endParaRPr lang="en-US"/>
        </a:p>
      </dgm:t>
    </dgm:pt>
    <dgm:pt modelId="{E9BB499C-FEC4-4953-B66D-1501AB45C9F8}" type="pres">
      <dgm:prSet presAssocID="{BD149CB0-03FA-47DA-986C-15C797FD1E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B39C1A-6F9C-4D63-AF87-C31CE9F13318}" type="pres">
      <dgm:prSet presAssocID="{1965306E-6495-4495-8D9E-7488FAC4D10B}" presName="composite" presStyleCnt="0"/>
      <dgm:spPr/>
    </dgm:pt>
    <dgm:pt modelId="{9ACE91EA-BFAA-4D8D-968D-33FFEAF2F52F}" type="pres">
      <dgm:prSet presAssocID="{1965306E-6495-4495-8D9E-7488FAC4D10B}" presName="parTx" presStyleLbl="alignNode1" presStyleIdx="0" presStyleCnt="1" custScaleY="100000" custLinFactNeighborX="-8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40745-5A8A-4EC2-B0CD-7B115146450E}" type="pres">
      <dgm:prSet presAssocID="{1965306E-6495-4495-8D9E-7488FAC4D10B}" presName="desTx" presStyleLbl="alignAccFollowNode1" presStyleIdx="0" presStyleCnt="1" custScaleY="129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197DD-9E1A-4ED2-B888-621C77D9E3CF}" srcId="{1965306E-6495-4495-8D9E-7488FAC4D10B}" destId="{E2B10DE2-1515-495F-BD8D-509DF82D00B3}" srcOrd="0" destOrd="0" parTransId="{D35479AC-4A50-47D1-85AB-3DE63A22B683}" sibTransId="{10B67708-87D5-4EA6-AFF5-94E5AF24F94A}"/>
    <dgm:cxn modelId="{D9E7AE37-2111-41CD-A51A-67FD5AC0BAD1}" type="presOf" srcId="{1965306E-6495-4495-8D9E-7488FAC4D10B}" destId="{9ACE91EA-BFAA-4D8D-968D-33FFEAF2F52F}" srcOrd="0" destOrd="0" presId="urn:microsoft.com/office/officeart/2005/8/layout/hList1"/>
    <dgm:cxn modelId="{FFB1390D-EB1F-470C-885A-D88307A6A857}" type="presOf" srcId="{BD149CB0-03FA-47DA-986C-15C797FD1EB5}" destId="{E9BB499C-FEC4-4953-B66D-1501AB45C9F8}" srcOrd="0" destOrd="0" presId="urn:microsoft.com/office/officeart/2005/8/layout/hList1"/>
    <dgm:cxn modelId="{8E8737EF-9931-4B84-9D01-1AF087DFEF49}" type="presOf" srcId="{E2B10DE2-1515-495F-BD8D-509DF82D00B3}" destId="{BA740745-5A8A-4EC2-B0CD-7B115146450E}" srcOrd="0" destOrd="0" presId="urn:microsoft.com/office/officeart/2005/8/layout/hList1"/>
    <dgm:cxn modelId="{5031907D-5A38-498A-9FCA-514999A58195}" srcId="{BD149CB0-03FA-47DA-986C-15C797FD1EB5}" destId="{1965306E-6495-4495-8D9E-7488FAC4D10B}" srcOrd="0" destOrd="0" parTransId="{88B908A9-0653-45A3-831E-051537649420}" sibTransId="{4ED34891-9150-45B0-8849-5FF0DCA79992}"/>
    <dgm:cxn modelId="{1C633B8E-4ACD-4B22-B7F5-6AFED2C2C28B}" type="presParOf" srcId="{E9BB499C-FEC4-4953-B66D-1501AB45C9F8}" destId="{CEB39C1A-6F9C-4D63-AF87-C31CE9F13318}" srcOrd="0" destOrd="0" presId="urn:microsoft.com/office/officeart/2005/8/layout/hList1"/>
    <dgm:cxn modelId="{B733D67F-FD63-4BFD-9D56-198D90B4D8DA}" type="presParOf" srcId="{CEB39C1A-6F9C-4D63-AF87-C31CE9F13318}" destId="{9ACE91EA-BFAA-4D8D-968D-33FFEAF2F52F}" srcOrd="0" destOrd="0" presId="urn:microsoft.com/office/officeart/2005/8/layout/hList1"/>
    <dgm:cxn modelId="{5609034A-D5A9-45D4-81D1-8E9BAB5EA6B5}" type="presParOf" srcId="{CEB39C1A-6F9C-4D63-AF87-C31CE9F13318}" destId="{BA740745-5A8A-4EC2-B0CD-7B11514645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63A2CC-9045-4F50-940F-5AD5C074EC6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FB7A78-6FB9-4F1F-9A8E-EE361439D784}">
      <dgm:prSet phldrT="[Text]"/>
      <dgm:spPr/>
      <dgm:t>
        <a:bodyPr/>
        <a:lstStyle/>
        <a:p>
          <a:r>
            <a:rPr lang="en-US" dirty="0" smtClean="0"/>
            <a:t>Owner Info</a:t>
          </a:r>
          <a:endParaRPr lang="en-US" dirty="0"/>
        </a:p>
      </dgm:t>
    </dgm:pt>
    <dgm:pt modelId="{0DBCFDA3-D734-4198-9728-9542E97BF0A3}" type="parTrans" cxnId="{899F58E2-B395-4E00-835F-6A940DBCC269}">
      <dgm:prSet/>
      <dgm:spPr/>
      <dgm:t>
        <a:bodyPr/>
        <a:lstStyle/>
        <a:p>
          <a:endParaRPr lang="en-US"/>
        </a:p>
      </dgm:t>
    </dgm:pt>
    <dgm:pt modelId="{AC379C73-BD43-45B6-BB49-A85BE51C5B7F}" type="sibTrans" cxnId="{899F58E2-B395-4E00-835F-6A940DBCC269}">
      <dgm:prSet/>
      <dgm:spPr/>
      <dgm:t>
        <a:bodyPr/>
        <a:lstStyle/>
        <a:p>
          <a:endParaRPr lang="en-US"/>
        </a:p>
      </dgm:t>
    </dgm:pt>
    <dgm:pt modelId="{378C04CF-343C-46D2-9FA5-FD3520412C8E}">
      <dgm:prSet phldrT="[Text]"/>
      <dgm:spPr/>
      <dgm:t>
        <a:bodyPr/>
        <a:lstStyle/>
        <a:p>
          <a:endParaRPr lang="en-US" dirty="0"/>
        </a:p>
      </dgm:t>
    </dgm:pt>
    <dgm:pt modelId="{48C743A7-92EE-4299-AC04-8B7C1611524F}" type="parTrans" cxnId="{73ED12A2-1585-47E6-9854-CB269E39241A}">
      <dgm:prSet/>
      <dgm:spPr/>
      <dgm:t>
        <a:bodyPr/>
        <a:lstStyle/>
        <a:p>
          <a:endParaRPr lang="en-US"/>
        </a:p>
      </dgm:t>
    </dgm:pt>
    <dgm:pt modelId="{2CEE3C6B-0330-4F68-9CB1-CC62421B512F}" type="sibTrans" cxnId="{73ED12A2-1585-47E6-9854-CB269E39241A}">
      <dgm:prSet/>
      <dgm:spPr/>
      <dgm:t>
        <a:bodyPr/>
        <a:lstStyle/>
        <a:p>
          <a:endParaRPr lang="en-US"/>
        </a:p>
      </dgm:t>
    </dgm:pt>
    <dgm:pt modelId="{CAE1498D-177B-402E-8896-45C8265E7693}" type="pres">
      <dgm:prSet presAssocID="{4063A2CC-9045-4F50-940F-5AD5C074EC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4E7695-990A-4813-A951-FD1B00EBC8FE}" type="pres">
      <dgm:prSet presAssocID="{FCFB7A78-6FB9-4F1F-9A8E-EE361439D784}" presName="composite" presStyleCnt="0"/>
      <dgm:spPr/>
    </dgm:pt>
    <dgm:pt modelId="{1E637930-A239-4D23-873F-952FD87BB04B}" type="pres">
      <dgm:prSet presAssocID="{FCFB7A78-6FB9-4F1F-9A8E-EE361439D784}" presName="parTx" presStyleLbl="alignNode1" presStyleIdx="0" presStyleCnt="1" custScaleY="100000" custLinFactNeighborX="-18750" custLinFactNeighborY="11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95E9E-B2C9-4072-9F57-3F257B414568}" type="pres">
      <dgm:prSet presAssocID="{FCFB7A78-6FB9-4F1F-9A8E-EE361439D784}" presName="desTx" presStyleLbl="alignAccFollowNode1" presStyleIdx="0" presStyleCnt="1" custScaleY="12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A6462-AD27-481B-B5D4-D2A4651DBE0B}" type="presOf" srcId="{FCFB7A78-6FB9-4F1F-9A8E-EE361439D784}" destId="{1E637930-A239-4D23-873F-952FD87BB04B}" srcOrd="0" destOrd="0" presId="urn:microsoft.com/office/officeart/2005/8/layout/hList1"/>
    <dgm:cxn modelId="{73ED12A2-1585-47E6-9854-CB269E39241A}" srcId="{FCFB7A78-6FB9-4F1F-9A8E-EE361439D784}" destId="{378C04CF-343C-46D2-9FA5-FD3520412C8E}" srcOrd="0" destOrd="0" parTransId="{48C743A7-92EE-4299-AC04-8B7C1611524F}" sibTransId="{2CEE3C6B-0330-4F68-9CB1-CC62421B512F}"/>
    <dgm:cxn modelId="{899F58E2-B395-4E00-835F-6A940DBCC269}" srcId="{4063A2CC-9045-4F50-940F-5AD5C074EC68}" destId="{FCFB7A78-6FB9-4F1F-9A8E-EE361439D784}" srcOrd="0" destOrd="0" parTransId="{0DBCFDA3-D734-4198-9728-9542E97BF0A3}" sibTransId="{AC379C73-BD43-45B6-BB49-A85BE51C5B7F}"/>
    <dgm:cxn modelId="{5B28BF0F-CBAA-4070-AC18-1B054F56F1B0}" type="presOf" srcId="{378C04CF-343C-46D2-9FA5-FD3520412C8E}" destId="{FF395E9E-B2C9-4072-9F57-3F257B414568}" srcOrd="0" destOrd="0" presId="urn:microsoft.com/office/officeart/2005/8/layout/hList1"/>
    <dgm:cxn modelId="{9B9ECE22-E5CB-4189-99E0-768C575A94B6}" type="presOf" srcId="{4063A2CC-9045-4F50-940F-5AD5C074EC68}" destId="{CAE1498D-177B-402E-8896-45C8265E7693}" srcOrd="0" destOrd="0" presId="urn:microsoft.com/office/officeart/2005/8/layout/hList1"/>
    <dgm:cxn modelId="{AC8E9E13-BDB9-4FC0-ABEB-CBD41BBDEC53}" type="presParOf" srcId="{CAE1498D-177B-402E-8896-45C8265E7693}" destId="{0E4E7695-990A-4813-A951-FD1B00EBC8FE}" srcOrd="0" destOrd="0" presId="urn:microsoft.com/office/officeart/2005/8/layout/hList1"/>
    <dgm:cxn modelId="{3F3B5C92-7812-4B20-AAC5-B6174773C2D9}" type="presParOf" srcId="{0E4E7695-990A-4813-A951-FD1B00EBC8FE}" destId="{1E637930-A239-4D23-873F-952FD87BB04B}" srcOrd="0" destOrd="0" presId="urn:microsoft.com/office/officeart/2005/8/layout/hList1"/>
    <dgm:cxn modelId="{FFD2B3AF-D0E4-4DAB-9104-A5C67DBCEE25}" type="presParOf" srcId="{0E4E7695-990A-4813-A951-FD1B00EBC8FE}" destId="{FF395E9E-B2C9-4072-9F57-3F257B4145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229AFE-F4BC-41A2-8303-BC6EEB30C88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60B010-E12B-4C4D-A8DB-8F73179BCA4F}">
      <dgm:prSet phldrT="[Text]"/>
      <dgm:spPr/>
      <dgm:t>
        <a:bodyPr/>
        <a:lstStyle/>
        <a:p>
          <a:r>
            <a:rPr lang="en-US" dirty="0" smtClean="0"/>
            <a:t>Inspector Contact Info</a:t>
          </a:r>
          <a:endParaRPr lang="en-US" dirty="0"/>
        </a:p>
      </dgm:t>
    </dgm:pt>
    <dgm:pt modelId="{5D575185-C6BB-4827-BC37-2F399316722E}" type="parTrans" cxnId="{504D82DF-69A4-4BFD-B101-672C8317376D}">
      <dgm:prSet/>
      <dgm:spPr/>
      <dgm:t>
        <a:bodyPr/>
        <a:lstStyle/>
        <a:p>
          <a:endParaRPr lang="en-US"/>
        </a:p>
      </dgm:t>
    </dgm:pt>
    <dgm:pt modelId="{E03DADCE-6B4F-4F50-8D66-0C5CA56348A0}" type="sibTrans" cxnId="{504D82DF-69A4-4BFD-B101-672C8317376D}">
      <dgm:prSet/>
      <dgm:spPr/>
      <dgm:t>
        <a:bodyPr/>
        <a:lstStyle/>
        <a:p>
          <a:endParaRPr lang="en-US"/>
        </a:p>
      </dgm:t>
    </dgm:pt>
    <dgm:pt modelId="{A8A4CE66-41C8-4E98-B515-B4088C91618E}">
      <dgm:prSet phldrT="[Text]"/>
      <dgm:spPr/>
      <dgm:t>
        <a:bodyPr/>
        <a:lstStyle/>
        <a:p>
          <a:r>
            <a:rPr lang="en-US" dirty="0" smtClean="0"/>
            <a:t>Inspector Training Info</a:t>
          </a:r>
          <a:endParaRPr lang="en-US" dirty="0"/>
        </a:p>
      </dgm:t>
    </dgm:pt>
    <dgm:pt modelId="{054B8442-B220-46AB-893C-FFE8187A0E0F}" type="parTrans" cxnId="{1D4C9DD6-EF89-425B-B4A7-B1AD4D6BE8C0}">
      <dgm:prSet/>
      <dgm:spPr/>
      <dgm:t>
        <a:bodyPr/>
        <a:lstStyle/>
        <a:p>
          <a:endParaRPr lang="en-US"/>
        </a:p>
      </dgm:t>
    </dgm:pt>
    <dgm:pt modelId="{B930A486-9BA8-49BC-89C9-243B18DE65CB}" type="sibTrans" cxnId="{1D4C9DD6-EF89-425B-B4A7-B1AD4D6BE8C0}">
      <dgm:prSet/>
      <dgm:spPr/>
      <dgm:t>
        <a:bodyPr/>
        <a:lstStyle/>
        <a:p>
          <a:endParaRPr lang="en-US"/>
        </a:p>
      </dgm:t>
    </dgm:pt>
    <dgm:pt modelId="{F2ED8F75-9F8B-4A83-9EFC-AABA9D1E6412}">
      <dgm:prSet phldrT="[Text]"/>
      <dgm:spPr/>
      <dgm:t>
        <a:bodyPr/>
        <a:lstStyle/>
        <a:p>
          <a:endParaRPr lang="en-US" dirty="0"/>
        </a:p>
      </dgm:t>
    </dgm:pt>
    <dgm:pt modelId="{F57F925D-29E0-4CD9-86CA-C299CE81B2A3}" type="parTrans" cxnId="{55ABF733-84C2-45B0-85F5-617BFA8752A1}">
      <dgm:prSet/>
      <dgm:spPr/>
      <dgm:t>
        <a:bodyPr/>
        <a:lstStyle/>
        <a:p>
          <a:endParaRPr lang="en-US"/>
        </a:p>
      </dgm:t>
    </dgm:pt>
    <dgm:pt modelId="{EFB62462-E691-4D82-BF32-DA6D32D1722B}" type="sibTrans" cxnId="{55ABF733-84C2-45B0-85F5-617BFA8752A1}">
      <dgm:prSet/>
      <dgm:spPr/>
      <dgm:t>
        <a:bodyPr/>
        <a:lstStyle/>
        <a:p>
          <a:endParaRPr lang="en-US"/>
        </a:p>
      </dgm:t>
    </dgm:pt>
    <dgm:pt modelId="{6D511256-46CD-483D-8CDE-1D66E63B4787}">
      <dgm:prSet phldrT="[Text]"/>
      <dgm:spPr/>
      <dgm:t>
        <a:bodyPr/>
        <a:lstStyle/>
        <a:p>
          <a:endParaRPr lang="en-US" dirty="0"/>
        </a:p>
      </dgm:t>
    </dgm:pt>
    <dgm:pt modelId="{1B0E4563-E1C2-4F6E-807C-ECCD33C29B72}" type="parTrans" cxnId="{44905DDE-F0FD-4494-B808-B8473FB99571}">
      <dgm:prSet/>
      <dgm:spPr/>
      <dgm:t>
        <a:bodyPr/>
        <a:lstStyle/>
        <a:p>
          <a:endParaRPr lang="en-US"/>
        </a:p>
      </dgm:t>
    </dgm:pt>
    <dgm:pt modelId="{A73E9FB2-070E-4F24-B31D-02C6704D4E3B}" type="sibTrans" cxnId="{44905DDE-F0FD-4494-B808-B8473FB99571}">
      <dgm:prSet/>
      <dgm:spPr/>
      <dgm:t>
        <a:bodyPr/>
        <a:lstStyle/>
        <a:p>
          <a:endParaRPr lang="en-US"/>
        </a:p>
      </dgm:t>
    </dgm:pt>
    <dgm:pt modelId="{EBD27399-F7B2-4ED2-8118-A945C278D036}" type="pres">
      <dgm:prSet presAssocID="{4E229AFE-F4BC-41A2-8303-BC6EEB30C8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55229F-2F43-432D-903F-DD4B8DE858D0}" type="pres">
      <dgm:prSet presAssocID="{F660B010-E12B-4C4D-A8DB-8F73179BCA4F}" presName="composite" presStyleCnt="0"/>
      <dgm:spPr/>
    </dgm:pt>
    <dgm:pt modelId="{2A85FEAE-1E94-4F0B-A62D-B2D99F4F8699}" type="pres">
      <dgm:prSet presAssocID="{F660B010-E12B-4C4D-A8DB-8F73179BCA4F}" presName="parTx" presStyleLbl="alignNode1" presStyleIdx="0" presStyleCnt="2" custScaleX="130954" custLinFactNeighborX="-3020" custLinFactNeighborY="-569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C85B-C9DE-4C9A-AD1E-8EFC8041A837}" type="pres">
      <dgm:prSet presAssocID="{F660B010-E12B-4C4D-A8DB-8F73179BCA4F}" presName="desTx" presStyleLbl="alignAccFollowNode1" presStyleIdx="0" presStyleCnt="2" custScaleX="129854" custScaleY="213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D4085-1BB3-49D9-8BE0-3F39841C8FA8}" type="pres">
      <dgm:prSet presAssocID="{E03DADCE-6B4F-4F50-8D66-0C5CA56348A0}" presName="space" presStyleCnt="0"/>
      <dgm:spPr/>
    </dgm:pt>
    <dgm:pt modelId="{65BD4A8A-E12F-4FE8-AE03-0EBC9003973E}" type="pres">
      <dgm:prSet presAssocID="{A8A4CE66-41C8-4E98-B515-B4088C91618E}" presName="composite" presStyleCnt="0"/>
      <dgm:spPr/>
    </dgm:pt>
    <dgm:pt modelId="{D9AC3EE8-046F-481C-BDD2-C61616498176}" type="pres">
      <dgm:prSet presAssocID="{A8A4CE66-41C8-4E98-B515-B4088C91618E}" presName="parTx" presStyleLbl="alignNode1" presStyleIdx="1" presStyleCnt="2" custScaleX="118198" custLinFactNeighborX="2105" custLinFactNeighborY="-62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C9B-4627-4B78-B6F1-B9746FC0CE47}" type="pres">
      <dgm:prSet presAssocID="{A8A4CE66-41C8-4E98-B515-B4088C91618E}" presName="desTx" presStyleLbl="alignAccFollowNode1" presStyleIdx="1" presStyleCnt="2" custScaleX="118131" custScaleY="214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921BA1-1841-4D2E-9F08-FF53CBBDE423}" type="presOf" srcId="{A8A4CE66-41C8-4E98-B515-B4088C91618E}" destId="{D9AC3EE8-046F-481C-BDD2-C61616498176}" srcOrd="0" destOrd="0" presId="urn:microsoft.com/office/officeart/2005/8/layout/hList1"/>
    <dgm:cxn modelId="{72BB1AA5-B781-443C-9B9A-E7E72D066330}" type="presOf" srcId="{F660B010-E12B-4C4D-A8DB-8F73179BCA4F}" destId="{2A85FEAE-1E94-4F0B-A62D-B2D99F4F8699}" srcOrd="0" destOrd="0" presId="urn:microsoft.com/office/officeart/2005/8/layout/hList1"/>
    <dgm:cxn modelId="{55ABF733-84C2-45B0-85F5-617BFA8752A1}" srcId="{A8A4CE66-41C8-4E98-B515-B4088C91618E}" destId="{F2ED8F75-9F8B-4A83-9EFC-AABA9D1E6412}" srcOrd="0" destOrd="0" parTransId="{F57F925D-29E0-4CD9-86CA-C299CE81B2A3}" sibTransId="{EFB62462-E691-4D82-BF32-DA6D32D1722B}"/>
    <dgm:cxn modelId="{6CC3197D-36AF-494C-A2C1-77EC623CD030}" type="presOf" srcId="{4E229AFE-F4BC-41A2-8303-BC6EEB30C88F}" destId="{EBD27399-F7B2-4ED2-8118-A945C278D036}" srcOrd="0" destOrd="0" presId="urn:microsoft.com/office/officeart/2005/8/layout/hList1"/>
    <dgm:cxn modelId="{44905DDE-F0FD-4494-B808-B8473FB99571}" srcId="{F660B010-E12B-4C4D-A8DB-8F73179BCA4F}" destId="{6D511256-46CD-483D-8CDE-1D66E63B4787}" srcOrd="0" destOrd="0" parTransId="{1B0E4563-E1C2-4F6E-807C-ECCD33C29B72}" sibTransId="{A73E9FB2-070E-4F24-B31D-02C6704D4E3B}"/>
    <dgm:cxn modelId="{8D0D3133-DA0F-4BB3-BD95-4B83473C9693}" type="presOf" srcId="{6D511256-46CD-483D-8CDE-1D66E63B4787}" destId="{0107C85B-C9DE-4C9A-AD1E-8EFC8041A837}" srcOrd="0" destOrd="0" presId="urn:microsoft.com/office/officeart/2005/8/layout/hList1"/>
    <dgm:cxn modelId="{1D4C9DD6-EF89-425B-B4A7-B1AD4D6BE8C0}" srcId="{4E229AFE-F4BC-41A2-8303-BC6EEB30C88F}" destId="{A8A4CE66-41C8-4E98-B515-B4088C91618E}" srcOrd="1" destOrd="0" parTransId="{054B8442-B220-46AB-893C-FFE8187A0E0F}" sibTransId="{B930A486-9BA8-49BC-89C9-243B18DE65CB}"/>
    <dgm:cxn modelId="{504D82DF-69A4-4BFD-B101-672C8317376D}" srcId="{4E229AFE-F4BC-41A2-8303-BC6EEB30C88F}" destId="{F660B010-E12B-4C4D-A8DB-8F73179BCA4F}" srcOrd="0" destOrd="0" parTransId="{5D575185-C6BB-4827-BC37-2F399316722E}" sibTransId="{E03DADCE-6B4F-4F50-8D66-0C5CA56348A0}"/>
    <dgm:cxn modelId="{7B1DED56-9F87-4D2D-BEEB-A39A13404052}" type="presOf" srcId="{F2ED8F75-9F8B-4A83-9EFC-AABA9D1E6412}" destId="{0E09DC9B-4627-4B78-B6F1-B9746FC0CE47}" srcOrd="0" destOrd="0" presId="urn:microsoft.com/office/officeart/2005/8/layout/hList1"/>
    <dgm:cxn modelId="{0F165668-1B1A-41B9-9626-5245E37101AA}" type="presParOf" srcId="{EBD27399-F7B2-4ED2-8118-A945C278D036}" destId="{B255229F-2F43-432D-903F-DD4B8DE858D0}" srcOrd="0" destOrd="0" presId="urn:microsoft.com/office/officeart/2005/8/layout/hList1"/>
    <dgm:cxn modelId="{911F6532-AC62-4DCC-B986-1CA83EF5A0EB}" type="presParOf" srcId="{B255229F-2F43-432D-903F-DD4B8DE858D0}" destId="{2A85FEAE-1E94-4F0B-A62D-B2D99F4F8699}" srcOrd="0" destOrd="0" presId="urn:microsoft.com/office/officeart/2005/8/layout/hList1"/>
    <dgm:cxn modelId="{4A04B8EC-1899-43EE-BB5E-525D6BE2CD1E}" type="presParOf" srcId="{B255229F-2F43-432D-903F-DD4B8DE858D0}" destId="{0107C85B-C9DE-4C9A-AD1E-8EFC8041A837}" srcOrd="1" destOrd="0" presId="urn:microsoft.com/office/officeart/2005/8/layout/hList1"/>
    <dgm:cxn modelId="{0A0EA420-28AC-4471-91FF-2A15CE744262}" type="presParOf" srcId="{EBD27399-F7B2-4ED2-8118-A945C278D036}" destId="{E6CD4085-1BB3-49D9-8BE0-3F39841C8FA8}" srcOrd="1" destOrd="0" presId="urn:microsoft.com/office/officeart/2005/8/layout/hList1"/>
    <dgm:cxn modelId="{4BAAADEE-6258-412F-89A2-111303E45523}" type="presParOf" srcId="{EBD27399-F7B2-4ED2-8118-A945C278D036}" destId="{65BD4A8A-E12F-4FE8-AE03-0EBC9003973E}" srcOrd="2" destOrd="0" presId="urn:microsoft.com/office/officeart/2005/8/layout/hList1"/>
    <dgm:cxn modelId="{9ACEE7D8-20C2-410C-98E6-521E4CA2E0CC}" type="presParOf" srcId="{65BD4A8A-E12F-4FE8-AE03-0EBC9003973E}" destId="{D9AC3EE8-046F-481C-BDD2-C61616498176}" srcOrd="0" destOrd="0" presId="urn:microsoft.com/office/officeart/2005/8/layout/hList1"/>
    <dgm:cxn modelId="{46778CD8-5008-43CF-A138-EA8CEC11AAD3}" type="presParOf" srcId="{65BD4A8A-E12F-4FE8-AE03-0EBC9003973E}" destId="{0E09DC9B-4627-4B78-B6F1-B9746FC0CE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C49B27-8C72-4220-AAC8-06910C047E0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4220C-7474-4526-B753-20693594865D}">
      <dgm:prSet phldrT="[Text]"/>
      <dgm:spPr/>
      <dgm:t>
        <a:bodyPr/>
        <a:lstStyle/>
        <a:p>
          <a:r>
            <a:rPr lang="en-US" dirty="0" smtClean="0"/>
            <a:t>Inspector Info</a:t>
          </a:r>
          <a:endParaRPr lang="en-US" dirty="0"/>
        </a:p>
      </dgm:t>
    </dgm:pt>
    <dgm:pt modelId="{A24C8A26-EB0B-4566-A19E-A68E3A1327A1}" type="parTrans" cxnId="{9B73E588-694F-4364-8BE3-562FB3E0CDBC}">
      <dgm:prSet/>
      <dgm:spPr/>
      <dgm:t>
        <a:bodyPr/>
        <a:lstStyle/>
        <a:p>
          <a:endParaRPr lang="en-US"/>
        </a:p>
      </dgm:t>
    </dgm:pt>
    <dgm:pt modelId="{A469BDE4-EB3E-44A3-B5F1-B6A316785F39}" type="sibTrans" cxnId="{9B73E588-694F-4364-8BE3-562FB3E0CDBC}">
      <dgm:prSet/>
      <dgm:spPr/>
      <dgm:t>
        <a:bodyPr/>
        <a:lstStyle/>
        <a:p>
          <a:endParaRPr lang="en-US"/>
        </a:p>
      </dgm:t>
    </dgm:pt>
    <dgm:pt modelId="{1C19BE85-6A1E-4B0E-B6A4-437C3A308787}">
      <dgm:prSet phldrT="[Text]"/>
      <dgm:spPr/>
      <dgm:t>
        <a:bodyPr/>
        <a:lstStyle/>
        <a:p>
          <a:r>
            <a:rPr lang="en-US" dirty="0" smtClean="0"/>
            <a:t>Inspection Info</a:t>
          </a:r>
          <a:endParaRPr lang="en-US" dirty="0"/>
        </a:p>
      </dgm:t>
    </dgm:pt>
    <dgm:pt modelId="{B9C08EBE-EEF1-4C72-BE29-543FB22583FA}" type="parTrans" cxnId="{B3B55591-4E8F-40CF-A044-EB24430D1808}">
      <dgm:prSet/>
      <dgm:spPr/>
      <dgm:t>
        <a:bodyPr/>
        <a:lstStyle/>
        <a:p>
          <a:endParaRPr lang="en-US"/>
        </a:p>
      </dgm:t>
    </dgm:pt>
    <dgm:pt modelId="{61DF33CB-7020-4AA3-B24C-7A5C6CE7D6CA}" type="sibTrans" cxnId="{B3B55591-4E8F-40CF-A044-EB24430D1808}">
      <dgm:prSet/>
      <dgm:spPr/>
      <dgm:t>
        <a:bodyPr/>
        <a:lstStyle/>
        <a:p>
          <a:endParaRPr lang="en-US"/>
        </a:p>
      </dgm:t>
    </dgm:pt>
    <dgm:pt modelId="{6EDE1C56-3F0E-40C0-B74C-7B2EC7B52B18}" type="pres">
      <dgm:prSet presAssocID="{E9C49B27-8C72-4220-AAC8-06910C047E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EA47-9165-456B-82F0-A397C8A4001C}" type="pres">
      <dgm:prSet presAssocID="{3424220C-7474-4526-B753-20693594865D}" presName="composite" presStyleCnt="0"/>
      <dgm:spPr/>
    </dgm:pt>
    <dgm:pt modelId="{2B517A00-E330-45B7-BBB4-3B35640C3590}" type="pres">
      <dgm:prSet presAssocID="{3424220C-7474-4526-B753-20693594865D}" presName="parTx" presStyleLbl="alignNode1" presStyleIdx="0" presStyleCnt="2" custLinFactNeighborX="-1" custLinFactNeighborY="-261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6B77C-C57A-469C-B55A-2BE8C69B843F}" type="pres">
      <dgm:prSet presAssocID="{3424220C-7474-4526-B753-20693594865D}" presName="desTx" presStyleLbl="alignAccFollowNode1" presStyleIdx="0" presStyleCnt="2" custScaleY="166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2F634-AE09-4B86-87FD-D87F1CB252D0}" type="pres">
      <dgm:prSet presAssocID="{A469BDE4-EB3E-44A3-B5F1-B6A316785F39}" presName="space" presStyleCnt="0"/>
      <dgm:spPr/>
    </dgm:pt>
    <dgm:pt modelId="{13AAEEDA-D70C-4411-873B-4780CF642485}" type="pres">
      <dgm:prSet presAssocID="{1C19BE85-6A1E-4B0E-B6A4-437C3A308787}" presName="composite" presStyleCnt="0"/>
      <dgm:spPr/>
    </dgm:pt>
    <dgm:pt modelId="{E9D2959D-A029-41D5-A4A4-9E11B0AE236E}" type="pres">
      <dgm:prSet presAssocID="{1C19BE85-6A1E-4B0E-B6A4-437C3A308787}" presName="parTx" presStyleLbl="alignNode1" presStyleIdx="1" presStyleCnt="2" custLinFactNeighborX="-372" custLinFactNeighborY="-261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2CC96-576A-45CE-9F5A-34C81B91D30E}" type="pres">
      <dgm:prSet presAssocID="{1C19BE85-6A1E-4B0E-B6A4-437C3A308787}" presName="desTx" presStyleLbl="alignAccFollowNode1" presStyleIdx="1" presStyleCnt="2" custScaleY="160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73E588-694F-4364-8BE3-562FB3E0CDBC}" srcId="{E9C49B27-8C72-4220-AAC8-06910C047E0A}" destId="{3424220C-7474-4526-B753-20693594865D}" srcOrd="0" destOrd="0" parTransId="{A24C8A26-EB0B-4566-A19E-A68E3A1327A1}" sibTransId="{A469BDE4-EB3E-44A3-B5F1-B6A316785F39}"/>
    <dgm:cxn modelId="{C5F5A27D-82E3-45DE-8EC4-41C99B8C37BA}" type="presOf" srcId="{1C19BE85-6A1E-4B0E-B6A4-437C3A308787}" destId="{E9D2959D-A029-41D5-A4A4-9E11B0AE236E}" srcOrd="0" destOrd="0" presId="urn:microsoft.com/office/officeart/2005/8/layout/hList1"/>
    <dgm:cxn modelId="{CDAED556-03ED-4F9E-84DD-565DD5F7FD4D}" type="presOf" srcId="{E9C49B27-8C72-4220-AAC8-06910C047E0A}" destId="{6EDE1C56-3F0E-40C0-B74C-7B2EC7B52B18}" srcOrd="0" destOrd="0" presId="urn:microsoft.com/office/officeart/2005/8/layout/hList1"/>
    <dgm:cxn modelId="{B3B55591-4E8F-40CF-A044-EB24430D1808}" srcId="{E9C49B27-8C72-4220-AAC8-06910C047E0A}" destId="{1C19BE85-6A1E-4B0E-B6A4-437C3A308787}" srcOrd="1" destOrd="0" parTransId="{B9C08EBE-EEF1-4C72-BE29-543FB22583FA}" sibTransId="{61DF33CB-7020-4AA3-B24C-7A5C6CE7D6CA}"/>
    <dgm:cxn modelId="{774055D6-EE0F-4246-A9D2-68B60F9FFC7D}" type="presOf" srcId="{3424220C-7474-4526-B753-20693594865D}" destId="{2B517A00-E330-45B7-BBB4-3B35640C3590}" srcOrd="0" destOrd="0" presId="urn:microsoft.com/office/officeart/2005/8/layout/hList1"/>
    <dgm:cxn modelId="{19DF53AB-64F6-44A8-B31B-36F707025FBF}" type="presParOf" srcId="{6EDE1C56-3F0E-40C0-B74C-7B2EC7B52B18}" destId="{3B16EA47-9165-456B-82F0-A397C8A4001C}" srcOrd="0" destOrd="0" presId="urn:microsoft.com/office/officeart/2005/8/layout/hList1"/>
    <dgm:cxn modelId="{3EC2E318-BA12-4208-B574-57DE84939394}" type="presParOf" srcId="{3B16EA47-9165-456B-82F0-A397C8A4001C}" destId="{2B517A00-E330-45B7-BBB4-3B35640C3590}" srcOrd="0" destOrd="0" presId="urn:microsoft.com/office/officeart/2005/8/layout/hList1"/>
    <dgm:cxn modelId="{CFD8C8B5-AFB3-4FB4-9844-C6EB43AB38B5}" type="presParOf" srcId="{3B16EA47-9165-456B-82F0-A397C8A4001C}" destId="{1C06B77C-C57A-469C-B55A-2BE8C69B843F}" srcOrd="1" destOrd="0" presId="urn:microsoft.com/office/officeart/2005/8/layout/hList1"/>
    <dgm:cxn modelId="{F06F0F75-253F-4026-B515-7899B447F110}" type="presParOf" srcId="{6EDE1C56-3F0E-40C0-B74C-7B2EC7B52B18}" destId="{C4B2F634-AE09-4B86-87FD-D87F1CB252D0}" srcOrd="1" destOrd="0" presId="urn:microsoft.com/office/officeart/2005/8/layout/hList1"/>
    <dgm:cxn modelId="{9512EBDB-019A-4956-9D44-7B9FB8E0E839}" type="presParOf" srcId="{6EDE1C56-3F0E-40C0-B74C-7B2EC7B52B18}" destId="{13AAEEDA-D70C-4411-873B-4780CF642485}" srcOrd="2" destOrd="0" presId="urn:microsoft.com/office/officeart/2005/8/layout/hList1"/>
    <dgm:cxn modelId="{8D342E8E-C6C1-4D80-B9AE-086D9233FA3F}" type="presParOf" srcId="{13AAEEDA-D70C-4411-873B-4780CF642485}" destId="{E9D2959D-A029-41D5-A4A4-9E11B0AE236E}" srcOrd="0" destOrd="0" presId="urn:microsoft.com/office/officeart/2005/8/layout/hList1"/>
    <dgm:cxn modelId="{8BA71687-6E46-4AC0-B9E1-DE79C9FBC82E}" type="presParOf" srcId="{13AAEEDA-D70C-4411-873B-4780CF642485}" destId="{7772CC96-576A-45CE-9F5A-34C81B91D3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BF9A7-0A13-4CD9-83DD-8E2C4BDA9516}">
      <dsp:nvSpPr>
        <dsp:cNvPr id="0" name=""/>
        <dsp:cNvSpPr/>
      </dsp:nvSpPr>
      <dsp:spPr>
        <a:xfrm rot="5400000">
          <a:off x="4673115" y="-2179390"/>
          <a:ext cx="1530747" cy="60284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-5400000">
        <a:off x="2424268" y="144182"/>
        <a:ext cx="5953717" cy="1381297"/>
      </dsp:txXfrm>
    </dsp:sp>
    <dsp:sp modelId="{5D90DD55-835F-4DBE-A8E3-A1B7C763C99C}">
      <dsp:nvSpPr>
        <dsp:cNvPr id="0" name=""/>
        <dsp:cNvSpPr/>
      </dsp:nvSpPr>
      <dsp:spPr>
        <a:xfrm>
          <a:off x="770" y="1169"/>
          <a:ext cx="2423497" cy="1667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Property Info</a:t>
          </a:r>
          <a:endParaRPr lang="en-US" sz="3200" kern="1200" dirty="0"/>
        </a:p>
      </dsp:txBody>
      <dsp:txXfrm>
        <a:off x="82162" y="82561"/>
        <a:ext cx="2260713" cy="1504537"/>
      </dsp:txXfrm>
    </dsp:sp>
    <dsp:sp modelId="{51D03F6C-680A-4D4C-AA23-B3191E49970E}">
      <dsp:nvSpPr>
        <dsp:cNvPr id="0" name=""/>
        <dsp:cNvSpPr/>
      </dsp:nvSpPr>
      <dsp:spPr>
        <a:xfrm rot="5400000">
          <a:off x="4613697" y="-420278"/>
          <a:ext cx="1665840" cy="60115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440821" y="1833918"/>
        <a:ext cx="5930273" cy="1503200"/>
      </dsp:txXfrm>
    </dsp:sp>
    <dsp:sp modelId="{373BA71B-7E19-4AB9-8889-2F1073EDC610}">
      <dsp:nvSpPr>
        <dsp:cNvPr id="0" name=""/>
        <dsp:cNvSpPr/>
      </dsp:nvSpPr>
      <dsp:spPr>
        <a:xfrm>
          <a:off x="770" y="1751857"/>
          <a:ext cx="2440051" cy="1667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Inspection Info</a:t>
          </a:r>
          <a:endParaRPr lang="en-US" sz="3200" kern="1200" dirty="0"/>
        </a:p>
      </dsp:txBody>
      <dsp:txXfrm>
        <a:off x="82162" y="1833249"/>
        <a:ext cx="2277267" cy="1504537"/>
      </dsp:txXfrm>
    </dsp:sp>
    <dsp:sp modelId="{E8D184B3-DDEE-40B3-9FB1-B37DEA0E59CF}">
      <dsp:nvSpPr>
        <dsp:cNvPr id="0" name=""/>
        <dsp:cNvSpPr/>
      </dsp:nvSpPr>
      <dsp:spPr>
        <a:xfrm rot="5400000">
          <a:off x="4592972" y="1315973"/>
          <a:ext cx="1677885" cy="60510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406401" y="3584452"/>
        <a:ext cx="5969120" cy="1514069"/>
      </dsp:txXfrm>
    </dsp:sp>
    <dsp:sp modelId="{328C7750-43D7-4C64-9B21-A824C76C15A5}">
      <dsp:nvSpPr>
        <dsp:cNvPr id="0" name=""/>
        <dsp:cNvSpPr/>
      </dsp:nvSpPr>
      <dsp:spPr>
        <a:xfrm>
          <a:off x="770" y="3507826"/>
          <a:ext cx="2405631" cy="1667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Owner Info</a:t>
          </a:r>
          <a:endParaRPr lang="en-US" sz="3200" kern="1200" dirty="0"/>
        </a:p>
      </dsp:txBody>
      <dsp:txXfrm>
        <a:off x="82162" y="3589218"/>
        <a:ext cx="2242847" cy="15045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BE77B-D91F-4FFF-9102-2D0B550BDB2E}">
      <dsp:nvSpPr>
        <dsp:cNvPr id="0" name=""/>
        <dsp:cNvSpPr/>
      </dsp:nvSpPr>
      <dsp:spPr>
        <a:xfrm>
          <a:off x="29226" y="139692"/>
          <a:ext cx="4043554" cy="1813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Facilitator Info</a:t>
          </a:r>
          <a:endParaRPr lang="en-US" sz="3700" kern="1200" dirty="0"/>
        </a:p>
      </dsp:txBody>
      <dsp:txXfrm>
        <a:off x="29226" y="139692"/>
        <a:ext cx="4043554" cy="1813811"/>
      </dsp:txXfrm>
    </dsp:sp>
    <dsp:sp modelId="{77D44933-6E79-462D-B931-DB7CBE1F4E6C}">
      <dsp:nvSpPr>
        <dsp:cNvPr id="0" name=""/>
        <dsp:cNvSpPr/>
      </dsp:nvSpPr>
      <dsp:spPr>
        <a:xfrm>
          <a:off x="188" y="1326570"/>
          <a:ext cx="4107203" cy="321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E46F5-0FAB-4A1F-9CED-06C97D012A17}">
      <dsp:nvSpPr>
        <dsp:cNvPr id="0" name=""/>
        <dsp:cNvSpPr/>
      </dsp:nvSpPr>
      <dsp:spPr>
        <a:xfrm>
          <a:off x="4572006" y="54727"/>
          <a:ext cx="3763018" cy="1486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Training Info</a:t>
          </a:r>
          <a:endParaRPr lang="en-US" sz="3700" kern="1200" dirty="0"/>
        </a:p>
      </dsp:txBody>
      <dsp:txXfrm>
        <a:off x="4572006" y="54727"/>
        <a:ext cx="3763018" cy="1486948"/>
      </dsp:txXfrm>
    </dsp:sp>
    <dsp:sp modelId="{17C1FF26-85CE-4B87-A9B3-43E0AB2BD321}">
      <dsp:nvSpPr>
        <dsp:cNvPr id="0" name=""/>
        <dsp:cNvSpPr/>
      </dsp:nvSpPr>
      <dsp:spPr>
        <a:xfrm>
          <a:off x="4566480" y="1461614"/>
          <a:ext cx="3891530" cy="29242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6EB6E-D4F8-4936-BDE3-777F97BAA069}">
      <dsp:nvSpPr>
        <dsp:cNvPr id="0" name=""/>
        <dsp:cNvSpPr/>
      </dsp:nvSpPr>
      <dsp:spPr>
        <a:xfrm rot="5400000">
          <a:off x="5008368" y="-1907639"/>
          <a:ext cx="1486415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3044952" y="128338"/>
        <a:ext cx="5340687" cy="1341293"/>
      </dsp:txXfrm>
    </dsp:sp>
    <dsp:sp modelId="{ACC837E5-363E-41BE-A9E2-1486BC49D0A0}">
      <dsp:nvSpPr>
        <dsp:cNvPr id="0" name=""/>
        <dsp:cNvSpPr/>
      </dsp:nvSpPr>
      <dsp:spPr>
        <a:xfrm>
          <a:off x="0" y="2009"/>
          <a:ext cx="3044952" cy="1593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Property Info</a:t>
          </a:r>
          <a:endParaRPr lang="en-US" sz="4000" kern="1200" dirty="0"/>
        </a:p>
      </dsp:txBody>
      <dsp:txXfrm>
        <a:off x="77810" y="79819"/>
        <a:ext cx="2889332" cy="1438329"/>
      </dsp:txXfrm>
    </dsp:sp>
    <dsp:sp modelId="{A4DA9A9D-D6CA-40AC-9810-E1680F31D5F6}">
      <dsp:nvSpPr>
        <dsp:cNvPr id="0" name=""/>
        <dsp:cNvSpPr/>
      </dsp:nvSpPr>
      <dsp:spPr>
        <a:xfrm rot="5400000">
          <a:off x="5048032" y="-233993"/>
          <a:ext cx="1407087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3044952" y="1837775"/>
        <a:ext cx="5344560" cy="1269711"/>
      </dsp:txXfrm>
    </dsp:sp>
    <dsp:sp modelId="{0B455572-E7F0-4EBB-8711-353CC92F3F65}">
      <dsp:nvSpPr>
        <dsp:cNvPr id="0" name=""/>
        <dsp:cNvSpPr/>
      </dsp:nvSpPr>
      <dsp:spPr>
        <a:xfrm>
          <a:off x="0" y="1675656"/>
          <a:ext cx="3044952" cy="1593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Inspection Info</a:t>
          </a:r>
          <a:endParaRPr lang="en-US" sz="4000" kern="1200" dirty="0"/>
        </a:p>
      </dsp:txBody>
      <dsp:txXfrm>
        <a:off x="77810" y="1753466"/>
        <a:ext cx="2889332" cy="1438329"/>
      </dsp:txXfrm>
    </dsp:sp>
    <dsp:sp modelId="{039DE09B-338B-4BD6-85AE-2922BA9EC5AE}">
      <dsp:nvSpPr>
        <dsp:cNvPr id="0" name=""/>
        <dsp:cNvSpPr/>
      </dsp:nvSpPr>
      <dsp:spPr>
        <a:xfrm rot="5400000">
          <a:off x="4830815" y="1560465"/>
          <a:ext cx="1830287" cy="54079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3041979" y="3438649"/>
        <a:ext cx="5318614" cy="1651593"/>
      </dsp:txXfrm>
    </dsp:sp>
    <dsp:sp modelId="{B088B666-4A92-4C55-BBCA-CFDCA9B68209}">
      <dsp:nvSpPr>
        <dsp:cNvPr id="0" name=""/>
        <dsp:cNvSpPr/>
      </dsp:nvSpPr>
      <dsp:spPr>
        <a:xfrm>
          <a:off x="0" y="3467472"/>
          <a:ext cx="3041978" cy="1593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Owner Info</a:t>
          </a:r>
          <a:endParaRPr lang="en-US" sz="4000" kern="1200" dirty="0"/>
        </a:p>
      </dsp:txBody>
      <dsp:txXfrm>
        <a:off x="77810" y="3545282"/>
        <a:ext cx="2886358" cy="14383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5BA52-F47C-4845-8EE7-A264C614BA09}">
      <dsp:nvSpPr>
        <dsp:cNvPr id="0" name=""/>
        <dsp:cNvSpPr/>
      </dsp:nvSpPr>
      <dsp:spPr>
        <a:xfrm rot="5400000">
          <a:off x="4771397" y="-1813857"/>
          <a:ext cx="1627611" cy="5256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56872" y="80121"/>
        <a:ext cx="5177209" cy="1468705"/>
      </dsp:txXfrm>
    </dsp:sp>
    <dsp:sp modelId="{7C772DBF-B384-4C4B-A45D-85075653B6A7}">
      <dsp:nvSpPr>
        <dsp:cNvPr id="0" name=""/>
        <dsp:cNvSpPr/>
      </dsp:nvSpPr>
      <dsp:spPr>
        <a:xfrm>
          <a:off x="0" y="42930"/>
          <a:ext cx="2956872" cy="1543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Property Info</a:t>
          </a:r>
          <a:endParaRPr lang="en-US" sz="3800" kern="1200" dirty="0"/>
        </a:p>
      </dsp:txBody>
      <dsp:txXfrm>
        <a:off x="75327" y="118257"/>
        <a:ext cx="2806218" cy="1392433"/>
      </dsp:txXfrm>
    </dsp:sp>
    <dsp:sp modelId="{BA8825FE-4928-4E36-AF0E-F1D5073F762F}">
      <dsp:nvSpPr>
        <dsp:cNvPr id="0" name=""/>
        <dsp:cNvSpPr/>
      </dsp:nvSpPr>
      <dsp:spPr>
        <a:xfrm rot="5400000">
          <a:off x="4840070" y="-156494"/>
          <a:ext cx="151211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62656" y="1794735"/>
        <a:ext cx="5193129" cy="1364484"/>
      </dsp:txXfrm>
    </dsp:sp>
    <dsp:sp modelId="{48F641F2-E6AD-46B5-B7FA-7B31ABE45C63}">
      <dsp:nvSpPr>
        <dsp:cNvPr id="0" name=""/>
        <dsp:cNvSpPr/>
      </dsp:nvSpPr>
      <dsp:spPr>
        <a:xfrm>
          <a:off x="0" y="1705434"/>
          <a:ext cx="2962656" cy="1543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Inspection Info</a:t>
          </a:r>
          <a:endParaRPr lang="en-US" sz="3800" kern="1200" dirty="0"/>
        </a:p>
      </dsp:txBody>
      <dsp:txXfrm>
        <a:off x="75327" y="1780761"/>
        <a:ext cx="2812002" cy="1392433"/>
      </dsp:txXfrm>
    </dsp:sp>
    <dsp:sp modelId="{405F0809-4A78-4F23-863D-80F52045A348}">
      <dsp:nvSpPr>
        <dsp:cNvPr id="0" name=""/>
        <dsp:cNvSpPr/>
      </dsp:nvSpPr>
      <dsp:spPr>
        <a:xfrm rot="5400000">
          <a:off x="4701134" y="1584303"/>
          <a:ext cx="1779056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59762" y="3412521"/>
        <a:ext cx="5174954" cy="1605364"/>
      </dsp:txXfrm>
    </dsp:sp>
    <dsp:sp modelId="{07BF4E08-8A4A-42C8-81D6-0DD466554A27}">
      <dsp:nvSpPr>
        <dsp:cNvPr id="0" name=""/>
        <dsp:cNvSpPr/>
      </dsp:nvSpPr>
      <dsp:spPr>
        <a:xfrm>
          <a:off x="0" y="3443660"/>
          <a:ext cx="2959762" cy="1543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Owner Info</a:t>
          </a:r>
          <a:endParaRPr lang="en-US" sz="3800" kern="1200" dirty="0"/>
        </a:p>
      </dsp:txBody>
      <dsp:txXfrm>
        <a:off x="75327" y="3518987"/>
        <a:ext cx="2809108" cy="13924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01AD0-2563-4C1A-8248-0A3031FEEBEF}">
      <dsp:nvSpPr>
        <dsp:cNvPr id="0" name=""/>
        <dsp:cNvSpPr/>
      </dsp:nvSpPr>
      <dsp:spPr>
        <a:xfrm>
          <a:off x="0" y="0"/>
          <a:ext cx="86868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Owner Info</a:t>
          </a:r>
          <a:endParaRPr lang="en-US" sz="6500" kern="1200" dirty="0"/>
        </a:p>
      </dsp:txBody>
      <dsp:txXfrm>
        <a:off x="0" y="0"/>
        <a:ext cx="8686800" cy="1872000"/>
      </dsp:txXfrm>
    </dsp:sp>
    <dsp:sp modelId="{47610054-88DA-424B-8040-282A105C0D5F}">
      <dsp:nvSpPr>
        <dsp:cNvPr id="0" name=""/>
        <dsp:cNvSpPr/>
      </dsp:nvSpPr>
      <dsp:spPr>
        <a:xfrm>
          <a:off x="0" y="1681700"/>
          <a:ext cx="8686800" cy="3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0" y="1681700"/>
        <a:ext cx="8686800" cy="34318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01AD0-2563-4C1A-8248-0A3031FEEBEF}">
      <dsp:nvSpPr>
        <dsp:cNvPr id="0" name=""/>
        <dsp:cNvSpPr/>
      </dsp:nvSpPr>
      <dsp:spPr>
        <a:xfrm>
          <a:off x="0" y="0"/>
          <a:ext cx="86868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Owner Info</a:t>
          </a:r>
          <a:endParaRPr lang="en-US" sz="6500" kern="1200" dirty="0"/>
        </a:p>
      </dsp:txBody>
      <dsp:txXfrm>
        <a:off x="0" y="0"/>
        <a:ext cx="8686800" cy="1872000"/>
      </dsp:txXfrm>
    </dsp:sp>
    <dsp:sp modelId="{47610054-88DA-424B-8040-282A105C0D5F}">
      <dsp:nvSpPr>
        <dsp:cNvPr id="0" name=""/>
        <dsp:cNvSpPr/>
      </dsp:nvSpPr>
      <dsp:spPr>
        <a:xfrm>
          <a:off x="0" y="1681700"/>
          <a:ext cx="8686800" cy="3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0" y="1681700"/>
        <a:ext cx="8686800" cy="34318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01AD0-2563-4C1A-8248-0A3031FEEBEF}">
      <dsp:nvSpPr>
        <dsp:cNvPr id="0" name=""/>
        <dsp:cNvSpPr/>
      </dsp:nvSpPr>
      <dsp:spPr>
        <a:xfrm>
          <a:off x="0" y="0"/>
          <a:ext cx="86868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Owner Info</a:t>
          </a:r>
          <a:endParaRPr lang="en-US" sz="6500" kern="1200" dirty="0"/>
        </a:p>
      </dsp:txBody>
      <dsp:txXfrm>
        <a:off x="0" y="0"/>
        <a:ext cx="8686800" cy="1872000"/>
      </dsp:txXfrm>
    </dsp:sp>
    <dsp:sp modelId="{47610054-88DA-424B-8040-282A105C0D5F}">
      <dsp:nvSpPr>
        <dsp:cNvPr id="0" name=""/>
        <dsp:cNvSpPr/>
      </dsp:nvSpPr>
      <dsp:spPr>
        <a:xfrm>
          <a:off x="0" y="1681700"/>
          <a:ext cx="8686800" cy="3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0" y="1681700"/>
        <a:ext cx="8686800" cy="3431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A1152-5E96-4B95-B854-5111B0B5CFBB}">
      <dsp:nvSpPr>
        <dsp:cNvPr id="0" name=""/>
        <dsp:cNvSpPr/>
      </dsp:nvSpPr>
      <dsp:spPr>
        <a:xfrm rot="5400000">
          <a:off x="4687685" y="-2185028"/>
          <a:ext cx="1203900" cy="5877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300" kern="1200" dirty="0"/>
        </a:p>
      </dsp:txBody>
      <dsp:txXfrm rot="-5400000">
        <a:off x="2350882" y="210545"/>
        <a:ext cx="5818737" cy="1086360"/>
      </dsp:txXfrm>
    </dsp:sp>
    <dsp:sp modelId="{144608D8-2EAF-4452-AEF7-A2A30DC95C7A}">
      <dsp:nvSpPr>
        <dsp:cNvPr id="0" name=""/>
        <dsp:cNvSpPr/>
      </dsp:nvSpPr>
      <dsp:spPr>
        <a:xfrm>
          <a:off x="485" y="1287"/>
          <a:ext cx="2350396" cy="1504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Property Info</a:t>
          </a:r>
          <a:endParaRPr lang="en-US" sz="3600" kern="1200" dirty="0"/>
        </a:p>
      </dsp:txBody>
      <dsp:txXfrm>
        <a:off x="73947" y="74749"/>
        <a:ext cx="2203472" cy="1357951"/>
      </dsp:txXfrm>
    </dsp:sp>
    <dsp:sp modelId="{62485AC7-DEF1-4C39-B7FC-34B567A56B96}">
      <dsp:nvSpPr>
        <dsp:cNvPr id="0" name=""/>
        <dsp:cNvSpPr/>
      </dsp:nvSpPr>
      <dsp:spPr>
        <a:xfrm rot="5400000">
          <a:off x="4679104" y="-610871"/>
          <a:ext cx="1203900" cy="58894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300" kern="1200" dirty="0"/>
        </a:p>
      </dsp:txBody>
      <dsp:txXfrm rot="-5400000">
        <a:off x="2336338" y="1790665"/>
        <a:ext cx="5830663" cy="1086360"/>
      </dsp:txXfrm>
    </dsp:sp>
    <dsp:sp modelId="{18ECE7D9-97CE-4D10-8ED0-39F57A926EBB}">
      <dsp:nvSpPr>
        <dsp:cNvPr id="0" name=""/>
        <dsp:cNvSpPr/>
      </dsp:nvSpPr>
      <dsp:spPr>
        <a:xfrm>
          <a:off x="485" y="1581406"/>
          <a:ext cx="2335853" cy="1504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Audit Info</a:t>
          </a:r>
          <a:endParaRPr lang="en-US" sz="3600" kern="1200" dirty="0"/>
        </a:p>
      </dsp:txBody>
      <dsp:txXfrm>
        <a:off x="73947" y="1654868"/>
        <a:ext cx="2188929" cy="1357951"/>
      </dsp:txXfrm>
    </dsp:sp>
    <dsp:sp modelId="{5C2CADBE-14EC-4432-8744-1403F4BB82D1}">
      <dsp:nvSpPr>
        <dsp:cNvPr id="0" name=""/>
        <dsp:cNvSpPr/>
      </dsp:nvSpPr>
      <dsp:spPr>
        <a:xfrm rot="5400000">
          <a:off x="4490237" y="1060435"/>
          <a:ext cx="1637786" cy="5839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300" kern="1200" dirty="0"/>
        </a:p>
      </dsp:txBody>
      <dsp:txXfrm rot="-5400000">
        <a:off x="2389147" y="3241475"/>
        <a:ext cx="5760017" cy="1477886"/>
      </dsp:txXfrm>
    </dsp:sp>
    <dsp:sp modelId="{9182A907-2003-4D2A-9837-1C311B9D3F78}">
      <dsp:nvSpPr>
        <dsp:cNvPr id="0" name=""/>
        <dsp:cNvSpPr/>
      </dsp:nvSpPr>
      <dsp:spPr>
        <a:xfrm>
          <a:off x="485" y="3227981"/>
          <a:ext cx="2388661" cy="1504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Owner Info</a:t>
          </a:r>
          <a:endParaRPr lang="en-US" sz="3600" kern="1200" dirty="0"/>
        </a:p>
      </dsp:txBody>
      <dsp:txXfrm>
        <a:off x="73947" y="3301443"/>
        <a:ext cx="2241737" cy="1357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6897B-A5DD-4527-B8F9-3E01D0CDAEFF}">
      <dsp:nvSpPr>
        <dsp:cNvPr id="0" name=""/>
        <dsp:cNvSpPr/>
      </dsp:nvSpPr>
      <dsp:spPr>
        <a:xfrm rot="5400000">
          <a:off x="4673101" y="-2106900"/>
          <a:ext cx="1284721" cy="58245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403177" y="225739"/>
        <a:ext cx="5761855" cy="1159291"/>
      </dsp:txXfrm>
    </dsp:sp>
    <dsp:sp modelId="{C8C9EB85-EC16-4FB1-B421-47DF00452108}">
      <dsp:nvSpPr>
        <dsp:cNvPr id="0" name=""/>
        <dsp:cNvSpPr/>
      </dsp:nvSpPr>
      <dsp:spPr>
        <a:xfrm>
          <a:off x="203" y="2433"/>
          <a:ext cx="2402973" cy="1605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Property Info</a:t>
          </a:r>
          <a:endParaRPr lang="en-US" sz="3100" kern="1200" dirty="0"/>
        </a:p>
      </dsp:txBody>
      <dsp:txXfrm>
        <a:off x="78597" y="80827"/>
        <a:ext cx="2246185" cy="1449113"/>
      </dsp:txXfrm>
    </dsp:sp>
    <dsp:sp modelId="{284EE26A-7979-4965-9B2A-F7BFC7A2D892}">
      <dsp:nvSpPr>
        <dsp:cNvPr id="0" name=""/>
        <dsp:cNvSpPr/>
      </dsp:nvSpPr>
      <dsp:spPr>
        <a:xfrm rot="5400000">
          <a:off x="4591371" y="-435967"/>
          <a:ext cx="1417638" cy="58550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372643" y="1851964"/>
        <a:ext cx="5785893" cy="1279232"/>
      </dsp:txXfrm>
    </dsp:sp>
    <dsp:sp modelId="{6C8A94D9-1004-4D8C-88ED-CA2FFC16CABC}">
      <dsp:nvSpPr>
        <dsp:cNvPr id="0" name=""/>
        <dsp:cNvSpPr/>
      </dsp:nvSpPr>
      <dsp:spPr>
        <a:xfrm>
          <a:off x="203" y="1688630"/>
          <a:ext cx="2372439" cy="1605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Inspection Info</a:t>
          </a:r>
          <a:endParaRPr lang="en-US" sz="3100" kern="1200" dirty="0"/>
        </a:p>
      </dsp:txBody>
      <dsp:txXfrm>
        <a:off x="78597" y="1767024"/>
        <a:ext cx="2215651" cy="1449113"/>
      </dsp:txXfrm>
    </dsp:sp>
    <dsp:sp modelId="{EDE4E93F-0BD4-47E5-B584-CD4CD9232437}">
      <dsp:nvSpPr>
        <dsp:cNvPr id="0" name=""/>
        <dsp:cNvSpPr/>
      </dsp:nvSpPr>
      <dsp:spPr>
        <a:xfrm rot="5400000">
          <a:off x="4582877" y="1326071"/>
          <a:ext cx="1589624" cy="57034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525983" y="3460565"/>
        <a:ext cx="5625814" cy="1434426"/>
      </dsp:txXfrm>
    </dsp:sp>
    <dsp:sp modelId="{57345486-9534-4484-849D-FA4773AE8704}">
      <dsp:nvSpPr>
        <dsp:cNvPr id="0" name=""/>
        <dsp:cNvSpPr/>
      </dsp:nvSpPr>
      <dsp:spPr>
        <a:xfrm>
          <a:off x="203" y="3374826"/>
          <a:ext cx="2525779" cy="1605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Owner Info</a:t>
          </a:r>
          <a:endParaRPr lang="en-US" sz="3100" kern="1200" dirty="0"/>
        </a:p>
      </dsp:txBody>
      <dsp:txXfrm>
        <a:off x="78597" y="3453220"/>
        <a:ext cx="2368991" cy="1449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3583B-0AAF-4C74-8870-4BE6AA298671}">
      <dsp:nvSpPr>
        <dsp:cNvPr id="0" name=""/>
        <dsp:cNvSpPr/>
      </dsp:nvSpPr>
      <dsp:spPr>
        <a:xfrm rot="5400000">
          <a:off x="4996053" y="-1882598"/>
          <a:ext cx="120015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200" kern="1200" dirty="0"/>
        </a:p>
      </dsp:txBody>
      <dsp:txXfrm rot="-5400000">
        <a:off x="2962656" y="209385"/>
        <a:ext cx="5208358" cy="1082978"/>
      </dsp:txXfrm>
    </dsp:sp>
    <dsp:sp modelId="{08116997-ADCE-46BB-8B5A-026B21614C4E}">
      <dsp:nvSpPr>
        <dsp:cNvPr id="0" name=""/>
        <dsp:cNvSpPr/>
      </dsp:nvSpPr>
      <dsp:spPr>
        <a:xfrm>
          <a:off x="0" y="780"/>
          <a:ext cx="2962656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Property Info</a:t>
          </a:r>
          <a:endParaRPr lang="en-US" sz="3800" kern="1200" dirty="0"/>
        </a:p>
      </dsp:txBody>
      <dsp:txXfrm>
        <a:off x="73233" y="74013"/>
        <a:ext cx="2816190" cy="1353721"/>
      </dsp:txXfrm>
    </dsp:sp>
    <dsp:sp modelId="{B81F6D62-4786-4F03-9447-B985C3E331D8}">
      <dsp:nvSpPr>
        <dsp:cNvPr id="0" name=""/>
        <dsp:cNvSpPr/>
      </dsp:nvSpPr>
      <dsp:spPr>
        <a:xfrm rot="5400000">
          <a:off x="4894166" y="-307401"/>
          <a:ext cx="140392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200" kern="1200" dirty="0"/>
        </a:p>
      </dsp:txBody>
      <dsp:txXfrm rot="-5400000">
        <a:off x="2962656" y="1692643"/>
        <a:ext cx="5198410" cy="1266855"/>
      </dsp:txXfrm>
    </dsp:sp>
    <dsp:sp modelId="{AA30D589-9664-4ABC-AD76-17FBCF456786}">
      <dsp:nvSpPr>
        <dsp:cNvPr id="0" name=""/>
        <dsp:cNvSpPr/>
      </dsp:nvSpPr>
      <dsp:spPr>
        <a:xfrm>
          <a:off x="0" y="1575976"/>
          <a:ext cx="2962656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Inspection Info</a:t>
          </a:r>
          <a:endParaRPr lang="en-US" sz="3800" kern="1200" dirty="0"/>
        </a:p>
      </dsp:txBody>
      <dsp:txXfrm>
        <a:off x="73233" y="1649209"/>
        <a:ext cx="2816190" cy="1353721"/>
      </dsp:txXfrm>
    </dsp:sp>
    <dsp:sp modelId="{A65AC2B4-9594-49A4-8330-593058007FA3}">
      <dsp:nvSpPr>
        <dsp:cNvPr id="0" name=""/>
        <dsp:cNvSpPr/>
      </dsp:nvSpPr>
      <dsp:spPr>
        <a:xfrm rot="5400000">
          <a:off x="4766340" y="1344596"/>
          <a:ext cx="1648646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200" kern="1200" dirty="0"/>
        </a:p>
      </dsp:txBody>
      <dsp:txXfrm rot="-5400000">
        <a:off x="2959763" y="3231653"/>
        <a:ext cx="5181320" cy="1487686"/>
      </dsp:txXfrm>
    </dsp:sp>
    <dsp:sp modelId="{72BE6B5A-3A68-4FFA-B049-FF81727D88B0}">
      <dsp:nvSpPr>
        <dsp:cNvPr id="0" name=""/>
        <dsp:cNvSpPr/>
      </dsp:nvSpPr>
      <dsp:spPr>
        <a:xfrm>
          <a:off x="0" y="3225403"/>
          <a:ext cx="2959762" cy="150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Owner Info</a:t>
          </a:r>
          <a:endParaRPr lang="en-US" sz="3800" kern="1200" dirty="0"/>
        </a:p>
      </dsp:txBody>
      <dsp:txXfrm>
        <a:off x="73233" y="3298636"/>
        <a:ext cx="2813296" cy="13537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31F56-E6D6-4E4F-87F4-2E9C68D5DEDB}">
      <dsp:nvSpPr>
        <dsp:cNvPr id="0" name=""/>
        <dsp:cNvSpPr/>
      </dsp:nvSpPr>
      <dsp:spPr>
        <a:xfrm rot="5400000">
          <a:off x="4917975" y="-1848957"/>
          <a:ext cx="13563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62656" y="172571"/>
        <a:ext cx="5200735" cy="1223887"/>
      </dsp:txXfrm>
    </dsp:sp>
    <dsp:sp modelId="{3A9C578A-A3F4-46B7-A7E6-6849859F2D54}">
      <dsp:nvSpPr>
        <dsp:cNvPr id="0" name=""/>
        <dsp:cNvSpPr/>
      </dsp:nvSpPr>
      <dsp:spPr>
        <a:xfrm>
          <a:off x="0" y="1029"/>
          <a:ext cx="2962656" cy="1566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Property Info</a:t>
          </a:r>
          <a:endParaRPr lang="en-US" sz="3800" kern="1200" dirty="0"/>
        </a:p>
      </dsp:txBody>
      <dsp:txXfrm>
        <a:off x="76493" y="77522"/>
        <a:ext cx="2809670" cy="1413983"/>
      </dsp:txXfrm>
    </dsp:sp>
    <dsp:sp modelId="{792FC046-C59D-45CB-87C2-FC1B21DBE9DE}">
      <dsp:nvSpPr>
        <dsp:cNvPr id="0" name=""/>
        <dsp:cNvSpPr/>
      </dsp:nvSpPr>
      <dsp:spPr>
        <a:xfrm rot="5400000">
          <a:off x="4871598" y="-203639"/>
          <a:ext cx="144905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62656" y="1776040"/>
        <a:ext cx="5196207" cy="1307584"/>
      </dsp:txXfrm>
    </dsp:sp>
    <dsp:sp modelId="{41977348-0943-4834-9A5B-B0AA6F30E1AB}">
      <dsp:nvSpPr>
        <dsp:cNvPr id="0" name=""/>
        <dsp:cNvSpPr/>
      </dsp:nvSpPr>
      <dsp:spPr>
        <a:xfrm>
          <a:off x="0" y="1646347"/>
          <a:ext cx="2962656" cy="1566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Inspection Info</a:t>
          </a:r>
          <a:endParaRPr lang="en-US" sz="3800" kern="1200" dirty="0"/>
        </a:p>
      </dsp:txBody>
      <dsp:txXfrm>
        <a:off x="76493" y="1722840"/>
        <a:ext cx="2809670" cy="1413983"/>
      </dsp:txXfrm>
    </dsp:sp>
    <dsp:sp modelId="{2261B260-5417-405B-A86A-4F43E974D2A7}">
      <dsp:nvSpPr>
        <dsp:cNvPr id="0" name=""/>
        <dsp:cNvSpPr/>
      </dsp:nvSpPr>
      <dsp:spPr>
        <a:xfrm rot="5400000">
          <a:off x="4783529" y="1467898"/>
          <a:ext cx="1614266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2959762" y="3370467"/>
        <a:ext cx="5182998" cy="1456662"/>
      </dsp:txXfrm>
    </dsp:sp>
    <dsp:sp modelId="{58F4DC7B-A9C9-42B1-A79D-00AA1685C2E6}">
      <dsp:nvSpPr>
        <dsp:cNvPr id="0" name=""/>
        <dsp:cNvSpPr/>
      </dsp:nvSpPr>
      <dsp:spPr>
        <a:xfrm>
          <a:off x="0" y="3315314"/>
          <a:ext cx="2959762" cy="1566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Owner Info</a:t>
          </a:r>
          <a:endParaRPr lang="en-US" sz="3800" kern="1200" dirty="0"/>
        </a:p>
      </dsp:txBody>
      <dsp:txXfrm>
        <a:off x="76493" y="3391807"/>
        <a:ext cx="2806776" cy="14139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E91EA-BFAA-4D8D-968D-33FFEAF2F52F}">
      <dsp:nvSpPr>
        <dsp:cNvPr id="0" name=""/>
        <dsp:cNvSpPr/>
      </dsp:nvSpPr>
      <dsp:spPr>
        <a:xfrm>
          <a:off x="0" y="91802"/>
          <a:ext cx="86106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Owner Contact Info</a:t>
          </a:r>
          <a:endParaRPr lang="en-US" sz="6500" kern="1200" dirty="0"/>
        </a:p>
      </dsp:txBody>
      <dsp:txXfrm>
        <a:off x="0" y="91802"/>
        <a:ext cx="8610600" cy="1872000"/>
      </dsp:txXfrm>
    </dsp:sp>
    <dsp:sp modelId="{BA740745-5A8A-4EC2-B0CD-7B115146450E}">
      <dsp:nvSpPr>
        <dsp:cNvPr id="0" name=""/>
        <dsp:cNvSpPr/>
      </dsp:nvSpPr>
      <dsp:spPr>
        <a:xfrm>
          <a:off x="0" y="1540207"/>
          <a:ext cx="8610600" cy="3701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0" y="1540207"/>
        <a:ext cx="8610600" cy="3701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37930-A239-4D23-873F-952FD87BB04B}">
      <dsp:nvSpPr>
        <dsp:cNvPr id="0" name=""/>
        <dsp:cNvSpPr/>
      </dsp:nvSpPr>
      <dsp:spPr>
        <a:xfrm>
          <a:off x="0" y="247428"/>
          <a:ext cx="85344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Owner Info</a:t>
          </a:r>
          <a:endParaRPr lang="en-US" sz="6500" kern="1200" dirty="0"/>
        </a:p>
      </dsp:txBody>
      <dsp:txXfrm>
        <a:off x="0" y="247428"/>
        <a:ext cx="8534400" cy="1872000"/>
      </dsp:txXfrm>
    </dsp:sp>
    <dsp:sp modelId="{FF395E9E-B2C9-4072-9F57-3F257B414568}">
      <dsp:nvSpPr>
        <dsp:cNvPr id="0" name=""/>
        <dsp:cNvSpPr/>
      </dsp:nvSpPr>
      <dsp:spPr>
        <a:xfrm>
          <a:off x="0" y="1712552"/>
          <a:ext cx="8534400" cy="3624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0" y="1712552"/>
        <a:ext cx="8534400" cy="36245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5FEAE-1E94-4F0B-A62D-B2D99F4F8699}">
      <dsp:nvSpPr>
        <dsp:cNvPr id="0" name=""/>
        <dsp:cNvSpPr/>
      </dsp:nvSpPr>
      <dsp:spPr>
        <a:xfrm>
          <a:off x="0" y="34004"/>
          <a:ext cx="4131900" cy="1230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Inspector Contact Info</a:t>
          </a:r>
          <a:endParaRPr lang="en-US" sz="3500" kern="1200" dirty="0"/>
        </a:p>
      </dsp:txBody>
      <dsp:txXfrm>
        <a:off x="0" y="34004"/>
        <a:ext cx="4131900" cy="1230330"/>
      </dsp:txXfrm>
    </dsp:sp>
    <dsp:sp modelId="{0107C85B-C9DE-4C9A-AD1E-8EFC8041A837}">
      <dsp:nvSpPr>
        <dsp:cNvPr id="0" name=""/>
        <dsp:cNvSpPr/>
      </dsp:nvSpPr>
      <dsp:spPr>
        <a:xfrm>
          <a:off x="18727" y="1095093"/>
          <a:ext cx="4097193" cy="32760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500" kern="1200" dirty="0"/>
        </a:p>
      </dsp:txBody>
      <dsp:txXfrm>
        <a:off x="18727" y="1095093"/>
        <a:ext cx="4097193" cy="3276096"/>
      </dsp:txXfrm>
    </dsp:sp>
    <dsp:sp modelId="{D9AC3EE8-046F-481C-BDD2-C61616498176}">
      <dsp:nvSpPr>
        <dsp:cNvPr id="0" name=""/>
        <dsp:cNvSpPr/>
      </dsp:nvSpPr>
      <dsp:spPr>
        <a:xfrm>
          <a:off x="4576380" y="0"/>
          <a:ext cx="3729419" cy="1230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Inspector Training Info</a:t>
          </a:r>
          <a:endParaRPr lang="en-US" sz="3500" kern="1200" dirty="0"/>
        </a:p>
      </dsp:txBody>
      <dsp:txXfrm>
        <a:off x="4576380" y="0"/>
        <a:ext cx="3729419" cy="1230330"/>
      </dsp:txXfrm>
    </dsp:sp>
    <dsp:sp modelId="{0E09DC9B-4627-4B78-B6F1-B9746FC0CE47}">
      <dsp:nvSpPr>
        <dsp:cNvPr id="0" name=""/>
        <dsp:cNvSpPr/>
      </dsp:nvSpPr>
      <dsp:spPr>
        <a:xfrm>
          <a:off x="4576063" y="1079275"/>
          <a:ext cx="3727305" cy="32971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500" kern="1200" dirty="0"/>
        </a:p>
      </dsp:txBody>
      <dsp:txXfrm>
        <a:off x="4576063" y="1079275"/>
        <a:ext cx="3727305" cy="32971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17A00-E330-45B7-BBB4-3B35640C3590}">
      <dsp:nvSpPr>
        <dsp:cNvPr id="0" name=""/>
        <dsp:cNvSpPr/>
      </dsp:nvSpPr>
      <dsp:spPr>
        <a:xfrm>
          <a:off x="1" y="0"/>
          <a:ext cx="4023605" cy="1609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Inspector Info</a:t>
          </a:r>
          <a:endParaRPr lang="en-US" sz="4600" kern="1200" dirty="0"/>
        </a:p>
      </dsp:txBody>
      <dsp:txXfrm>
        <a:off x="1" y="0"/>
        <a:ext cx="4023605" cy="1609442"/>
      </dsp:txXfrm>
    </dsp:sp>
    <dsp:sp modelId="{1C06B77C-C57A-469C-B55A-2BE8C69B843F}">
      <dsp:nvSpPr>
        <dsp:cNvPr id="0" name=""/>
        <dsp:cNvSpPr/>
      </dsp:nvSpPr>
      <dsp:spPr>
        <a:xfrm>
          <a:off x="42" y="1331684"/>
          <a:ext cx="4023605" cy="33574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2959D-A029-41D5-A4A4-9E11B0AE236E}">
      <dsp:nvSpPr>
        <dsp:cNvPr id="0" name=""/>
        <dsp:cNvSpPr/>
      </dsp:nvSpPr>
      <dsp:spPr>
        <a:xfrm>
          <a:off x="4571984" y="839"/>
          <a:ext cx="4023605" cy="1609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Inspection Info</a:t>
          </a:r>
          <a:endParaRPr lang="en-US" sz="4600" kern="1200" dirty="0"/>
        </a:p>
      </dsp:txBody>
      <dsp:txXfrm>
        <a:off x="4571984" y="839"/>
        <a:ext cx="4023605" cy="1609442"/>
      </dsp:txXfrm>
    </dsp:sp>
    <dsp:sp modelId="{7772CC96-576A-45CE-9F5A-34C81B91D30E}">
      <dsp:nvSpPr>
        <dsp:cNvPr id="0" name=""/>
        <dsp:cNvSpPr/>
      </dsp:nvSpPr>
      <dsp:spPr>
        <a:xfrm>
          <a:off x="4586952" y="1422689"/>
          <a:ext cx="4023605" cy="32361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BBB6F-5514-40EE-A433-C202CCFF815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C37C-F1F1-4F7C-87D9-1D3A9EDF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CertDecertDate</a:t>
            </a:r>
            <a:r>
              <a:rPr lang="en-US" dirty="0" smtClean="0"/>
              <a:t>- Date that they were last certified</a:t>
            </a:r>
            <a:r>
              <a:rPr lang="en-US" baseline="0" dirty="0" smtClean="0"/>
              <a:t> or decertified. Updates every time they get inspected.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Owner ID is the same thing</a:t>
            </a:r>
            <a:r>
              <a:rPr lang="en-US" baseline="0" dirty="0" smtClean="0"/>
              <a:t> as member ID</a:t>
            </a:r>
            <a:endParaRPr lang="en-US" dirty="0" smtClean="0"/>
          </a:p>
          <a:p>
            <a:r>
              <a:rPr lang="en-US" dirty="0" err="1" smtClean="0"/>
              <a:t>TreeFarmStatus</a:t>
            </a:r>
            <a:r>
              <a:rPr lang="en-US" dirty="0" smtClean="0"/>
              <a:t>- Is the tree farm certified or not</a:t>
            </a:r>
          </a:p>
          <a:p>
            <a:r>
              <a:rPr lang="en-US" dirty="0" smtClean="0"/>
              <a:t>Action-</a:t>
            </a:r>
            <a:r>
              <a:rPr lang="en-US" baseline="0" dirty="0" smtClean="0"/>
              <a:t> Was the action item checkbox selected for this property</a:t>
            </a:r>
          </a:p>
          <a:p>
            <a:r>
              <a:rPr lang="en-US" baseline="0" dirty="0" smtClean="0"/>
              <a:t>Notes- any notes about this</a:t>
            </a:r>
            <a:r>
              <a:rPr lang="en-US" b="1" baseline="0" dirty="0" smtClean="0"/>
              <a:t> property</a:t>
            </a:r>
          </a:p>
          <a:p>
            <a:r>
              <a:rPr lang="en-US" b="0" baseline="0" dirty="0" err="1" smtClean="0"/>
              <a:t>Decert</a:t>
            </a:r>
            <a:r>
              <a:rPr lang="en-US" b="0" baseline="0" dirty="0" smtClean="0"/>
              <a:t> Reason- why this property was decertified if it was</a:t>
            </a:r>
          </a:p>
          <a:p>
            <a:r>
              <a:rPr lang="en-US" baseline="0" dirty="0" smtClean="0"/>
              <a:t>Contact status- if this contact information still valid</a:t>
            </a:r>
          </a:p>
          <a:p>
            <a:r>
              <a:rPr lang="en-US" baseline="0" dirty="0" smtClean="0"/>
              <a:t>Absentee- If they are an absentee landowner or not. Do they physically live on their TF</a:t>
            </a:r>
          </a:p>
          <a:p>
            <a:r>
              <a:rPr lang="en-US" dirty="0" smtClean="0"/>
              <a:t>NS and OPT-</a:t>
            </a:r>
            <a:r>
              <a:rPr lang="en-US" baseline="0" dirty="0" smtClean="0"/>
              <a:t> The year in which they were tagged for the national sample or optional inspection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2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report shows all tree farm owners </a:t>
            </a:r>
            <a:r>
              <a:rPr lang="en-US" baseline="0" dirty="0" smtClean="0"/>
              <a:t>that have tree farms in your state.</a:t>
            </a:r>
          </a:p>
          <a:p>
            <a:r>
              <a:rPr lang="en-US" baseline="0" dirty="0" smtClean="0"/>
              <a:t>Status- Contact status</a:t>
            </a:r>
          </a:p>
          <a:p>
            <a:r>
              <a:rPr lang="en-US" baseline="0" dirty="0" err="1" smtClean="0"/>
              <a:t>IsOwner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IsContact</a:t>
            </a:r>
            <a:r>
              <a:rPr lang="en-US" baseline="0" dirty="0" smtClean="0"/>
              <a:t> and Certified are Yes/No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6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report shows all people</a:t>
            </a:r>
            <a:r>
              <a:rPr lang="en-US" baseline="0" dirty="0" smtClean="0"/>
              <a:t> and organizations (owners or not) that are in your state.</a:t>
            </a:r>
          </a:p>
          <a:p>
            <a:r>
              <a:rPr lang="en-US" baseline="0" dirty="0" smtClean="0"/>
              <a:t>Status- Contact status</a:t>
            </a:r>
          </a:p>
          <a:p>
            <a:r>
              <a:rPr lang="en-US" baseline="0" dirty="0" err="1" smtClean="0"/>
              <a:t>IsOwner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IsContact</a:t>
            </a:r>
            <a:r>
              <a:rPr lang="en-US" baseline="0" dirty="0" smtClean="0"/>
              <a:t> and Certified are Yes/No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Owner ID is the same thing</a:t>
            </a:r>
            <a:r>
              <a:rPr lang="en-US" baseline="0" dirty="0" smtClean="0"/>
              <a:t> as member 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0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NS and OPT-</a:t>
            </a:r>
            <a:r>
              <a:rPr lang="en-US" baseline="0" dirty="0" smtClean="0"/>
              <a:t> The year in which they were tagged for the national sample or optional inspection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2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TreeFarmStatus</a:t>
            </a:r>
            <a:r>
              <a:rPr lang="en-US" dirty="0" smtClean="0"/>
              <a:t>-</a:t>
            </a:r>
            <a:r>
              <a:rPr lang="en-US" baseline="0" dirty="0" smtClean="0"/>
              <a:t> if it is certified or not</a:t>
            </a:r>
          </a:p>
          <a:p>
            <a:r>
              <a:rPr lang="en-US" baseline="0" dirty="0" err="1" smtClean="0"/>
              <a:t>Decert</a:t>
            </a:r>
            <a:r>
              <a:rPr lang="en-US" baseline="0" dirty="0" smtClean="0"/>
              <a:t> Reason- if it is decertified what was the reason</a:t>
            </a:r>
          </a:p>
          <a:p>
            <a:r>
              <a:rPr lang="en-US" baseline="0" dirty="0" err="1" smtClean="0"/>
              <a:t>InitialCertDate</a:t>
            </a:r>
            <a:r>
              <a:rPr lang="en-US" baseline="0" dirty="0" smtClean="0"/>
              <a:t>- when the property was originally certified</a:t>
            </a:r>
          </a:p>
          <a:p>
            <a:r>
              <a:rPr lang="en-US" baseline="0" dirty="0" smtClean="0"/>
              <a:t>Approval date- when the 004 form was approved</a:t>
            </a:r>
          </a:p>
          <a:p>
            <a:r>
              <a:rPr lang="en-US" baseline="0" dirty="0" err="1" smtClean="0"/>
              <a:t>InspectDate</a:t>
            </a:r>
            <a:r>
              <a:rPr lang="en-US" baseline="0" dirty="0" smtClean="0"/>
              <a:t>- Last Date of inspection- last time they were inspected.</a:t>
            </a:r>
          </a:p>
          <a:p>
            <a:r>
              <a:rPr lang="en-US" baseline="0" dirty="0" smtClean="0"/>
              <a:t>Inspection type- initial inspection or re-inspection</a:t>
            </a:r>
          </a:p>
          <a:p>
            <a:r>
              <a:rPr lang="en-US" baseline="0" dirty="0" smtClean="0"/>
              <a:t>Type-Field or phone inspection</a:t>
            </a:r>
          </a:p>
          <a:p>
            <a:r>
              <a:rPr lang="en-US" baseline="0" dirty="0" err="1" smtClean="0"/>
              <a:t>InspectionStatus</a:t>
            </a:r>
            <a:r>
              <a:rPr lang="en-US" baseline="0" dirty="0" smtClean="0"/>
              <a:t>- submitted, approved, rejected, etc</a:t>
            </a:r>
          </a:p>
          <a:p>
            <a:r>
              <a:rPr lang="en-US" baseline="0" dirty="0" smtClean="0"/>
              <a:t>Sample year- What year was it part of the national sample</a:t>
            </a:r>
          </a:p>
          <a:p>
            <a:r>
              <a:rPr lang="en-US" baseline="0" dirty="0" smtClean="0"/>
              <a:t>Outstanding- has this required inspection been completed or is it outstanding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smtClean="0"/>
              <a:t>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6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</a:t>
            </a:r>
            <a:r>
              <a:rPr lang="en-US" baseline="0" dirty="0" smtClean="0"/>
              <a:t> 1 refers to the contact information status- whether its valid, or they don’t want to be contacted.</a:t>
            </a:r>
          </a:p>
          <a:p>
            <a:r>
              <a:rPr lang="en-US" baseline="0" dirty="0" smtClean="0"/>
              <a:t>Status 2 is the inspectors inactive or active status</a:t>
            </a:r>
          </a:p>
          <a:p>
            <a:r>
              <a:rPr lang="en-US" baseline="0" dirty="0" smtClean="0"/>
              <a:t>States-states they are authorized to inspect 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</a:t>
            </a:r>
            <a:r>
              <a:rPr lang="en-US" baseline="0" dirty="0" smtClean="0"/>
              <a:t> here means the state the tree farm is in</a:t>
            </a:r>
          </a:p>
          <a:p>
            <a:r>
              <a:rPr lang="en-US" baseline="0" dirty="0" smtClean="0"/>
              <a:t>Status here means the inspectors inactive or active status.</a:t>
            </a:r>
          </a:p>
          <a:p>
            <a:r>
              <a:rPr lang="en-US" baseline="0" dirty="0" smtClean="0"/>
              <a:t>Form version refers to the version of 004 form that is used</a:t>
            </a:r>
          </a:p>
          <a:p>
            <a:r>
              <a:rPr lang="en-US" baseline="0" dirty="0" smtClean="0"/>
              <a:t>Inspection type-initial or </a:t>
            </a:r>
            <a:r>
              <a:rPr lang="en-US" baseline="0" dirty="0" err="1" smtClean="0"/>
              <a:t>reinspection</a:t>
            </a:r>
            <a:endParaRPr lang="en-US" baseline="0" dirty="0" smtClean="0"/>
          </a:p>
          <a:p>
            <a:r>
              <a:rPr lang="en-US" baseline="0" dirty="0" smtClean="0"/>
              <a:t>Inspections status- the tree farm status that resulted from the </a:t>
            </a:r>
            <a:r>
              <a:rPr lang="en-US" baseline="0" dirty="0" err="1" smtClean="0"/>
              <a:t>insepction</a:t>
            </a:r>
            <a:r>
              <a:rPr lang="en-US" baseline="0" dirty="0" smtClean="0"/>
              <a:t>. Recertification, pioneer, </a:t>
            </a:r>
            <a:r>
              <a:rPr lang="en-US" baseline="0" dirty="0" err="1" smtClean="0"/>
              <a:t>decert</a:t>
            </a:r>
            <a:r>
              <a:rPr lang="en-US" baseline="0" dirty="0" smtClean="0"/>
              <a:t>, etc.</a:t>
            </a:r>
          </a:p>
          <a:p>
            <a:r>
              <a:rPr lang="en-US" baseline="0" dirty="0" smtClean="0"/>
              <a:t>Authorized- The date of authorization by admin or chair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77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</a:t>
            </a:r>
            <a:r>
              <a:rPr lang="en-US" baseline="0" dirty="0" smtClean="0"/>
              <a:t> 1 refers to contact info status</a:t>
            </a:r>
          </a:p>
          <a:p>
            <a:r>
              <a:rPr lang="en-US" baseline="0" dirty="0" smtClean="0"/>
              <a:t>Status 2 is training status, active or not.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82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report shows all tree farm owners that except</a:t>
            </a:r>
            <a:r>
              <a:rPr lang="en-US" baseline="0" dirty="0" smtClean="0"/>
              <a:t> those that are decertified that have tree farms in your state.</a:t>
            </a:r>
          </a:p>
          <a:p>
            <a:r>
              <a:rPr lang="en-US" baseline="0" dirty="0" smtClean="0"/>
              <a:t>Status- Contact status</a:t>
            </a:r>
          </a:p>
          <a:p>
            <a:r>
              <a:rPr lang="en-US" baseline="0" dirty="0" err="1" smtClean="0"/>
              <a:t>IsOwner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IsContact</a:t>
            </a:r>
            <a:r>
              <a:rPr lang="en-US" baseline="0" dirty="0" smtClean="0"/>
              <a:t> and Certified are Yes/No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C37C-F1F1-4F7C-87D9-1D3A9EDF4A7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901567-A0D1-4C1A-94EE-DA378743D8C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F3D7B6F-39E8-4C34-B3A4-62A7D80A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ATFS Database Reports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cheat sheet for seeing which fields will be on your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1447800"/>
          <a:ext cx="86106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 Reports: </a:t>
            </a:r>
            <a:br>
              <a:rPr lang="en-US" dirty="0" smtClean="0"/>
            </a:br>
            <a:r>
              <a:rPr lang="en-US" dirty="0" smtClean="0"/>
              <a:t>Inspector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3505200" cy="2971800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TrainingDate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Status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28600"/>
            <a:ext cx="22988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2971800"/>
            <a:ext cx="36576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</a:t>
            </a: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TreeFarmNumber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TreeFarmAcres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FormVersion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InspectionType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InspectionStatus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InspectionDate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Authorized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US" sz="320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1447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 Reports:</a:t>
            </a:r>
            <a:br>
              <a:rPr lang="en-US" dirty="0" smtClean="0"/>
            </a:br>
            <a:r>
              <a:rPr lang="en-US" dirty="0" smtClean="0"/>
              <a:t>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4419600" cy="3352800"/>
          </a:xfrm>
        </p:spPr>
        <p:txBody>
          <a:bodyPr numCol="2">
            <a:normAutofit fontScale="70000" lnSpcReduction="20000"/>
          </a:bodyPr>
          <a:lstStyle/>
          <a:p>
            <a:pPr fontAlgn="ctr"/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Status1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3048000"/>
            <a:ext cx="3581400" cy="1981201"/>
          </a:xfrm>
          <a:prstGeom prst="rect">
            <a:avLst/>
          </a:prstGeom>
        </p:spPr>
        <p:txBody>
          <a:bodyPr numCol="1">
            <a:normAutofit fontScale="92500"/>
          </a:bodyPr>
          <a:lstStyle/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TrainingDate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TrainingExpDate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Company</a:t>
            </a:r>
          </a:p>
          <a:p>
            <a:pPr marL="292100" marR="0" lvl="0" indent="-2921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Status2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 Reports:</a:t>
            </a:r>
            <a:br>
              <a:rPr lang="en-US" dirty="0" smtClean="0"/>
            </a:br>
            <a:r>
              <a:rPr lang="en-US" dirty="0" smtClean="0"/>
              <a:t>Duplicate Tree Farms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1524000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Number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Acres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3200400"/>
            <a:ext cx="45720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InitialCertDate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ApprovalDate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InspectDate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Inspector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Status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Opt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AssignedInspector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4724400"/>
            <a:ext cx="5867400" cy="203132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  <a:p>
            <a:pPr fontAlgn="ctr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 Reports:</a:t>
            </a:r>
            <a:br>
              <a:rPr lang="en-US" dirty="0" smtClean="0"/>
            </a:br>
            <a:r>
              <a:rPr lang="en-US" dirty="0" smtClean="0"/>
              <a:t>All State Program Tree Farms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1447800"/>
            <a:ext cx="480060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Number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Acres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CertDecertDate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InitialCertDate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Opt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200400"/>
            <a:ext cx="48006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ApprovalDate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InspectDate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Inspector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InspectStatus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TreeFarmStatus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AssignedInspector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750475"/>
            <a:ext cx="5638800" cy="203132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ContactStatus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7936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Admin Reports:</a:t>
            </a:r>
            <a:br>
              <a:rPr lang="en-US" sz="3400" dirty="0" smtClean="0"/>
            </a:br>
            <a:r>
              <a:rPr lang="en-US" sz="3400" dirty="0" smtClean="0"/>
              <a:t>Tree Farm Owners/Contacts Except </a:t>
            </a:r>
            <a:r>
              <a:rPr lang="en-US" sz="3400" dirty="0" err="1" smtClean="0"/>
              <a:t>Decerts</a:t>
            </a:r>
            <a:endParaRPr lang="en-US" sz="3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868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200400"/>
            <a:ext cx="8534400" cy="30480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FirstName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LastName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IsOwner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IsContact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Certified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7936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Admin Reports:</a:t>
            </a:r>
            <a:br>
              <a:rPr lang="en-US" sz="3400" dirty="0" smtClean="0"/>
            </a:br>
            <a:r>
              <a:rPr lang="en-US" sz="3400" dirty="0" smtClean="0"/>
              <a:t>Tree Farm Owners/Contacts</a:t>
            </a:r>
            <a:endParaRPr lang="en-US" sz="3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868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200400"/>
            <a:ext cx="8534400" cy="30480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FirstName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LastName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IsOwner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IsContact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Certified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7936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Admin Reports:</a:t>
            </a:r>
            <a:br>
              <a:rPr lang="en-US" sz="3400" dirty="0" smtClean="0"/>
            </a:br>
            <a:r>
              <a:rPr lang="en-US" sz="3400" dirty="0" smtClean="0"/>
              <a:t>Everyone</a:t>
            </a:r>
            <a:endParaRPr lang="en-US" sz="3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868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200400"/>
            <a:ext cx="8534400" cy="30480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FirstName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LastName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Status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IsOwner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IsContact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Certified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202573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TF Reports: State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1600200"/>
            <a:ext cx="5791200" cy="1524000"/>
          </a:xfrm>
          <a:prstGeom prst="rect">
            <a:avLst/>
          </a:prstGeom>
          <a:noFill/>
        </p:spPr>
        <p:txBody>
          <a:bodyPr wrap="square" numCol="3" spcCol="9144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Number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TreeFarmName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TreeFarmStatus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Location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OwnershipType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276600"/>
            <a:ext cx="5029200" cy="1754326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CertDecertDate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InitialCertDate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Approval Date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InspectDate</a:t>
            </a:r>
            <a:endParaRPr lang="en-US" dirty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Inspector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InspectStatus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AssignedInspector</a:t>
            </a:r>
            <a:endParaRPr lang="en-US" dirty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AssignedDate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DecertReason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4953000"/>
            <a:ext cx="6324600" cy="1754326"/>
          </a:xfrm>
          <a:prstGeom prst="rect">
            <a:avLst/>
          </a:prstGeom>
          <a:noFill/>
        </p:spPr>
        <p:txBody>
          <a:bodyPr wrap="square" numCol="3" spcCol="0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FirstName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LastName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ContactStatus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990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see three types of information in this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952625" cy="16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/>
          </a:bodyPr>
          <a:lstStyle/>
          <a:p>
            <a:r>
              <a:rPr lang="en-US" dirty="0" smtClean="0"/>
              <a:t>TF Reports: Other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981200"/>
            <a:ext cx="5105400" cy="1219200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State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Number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TreeFarmName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err="1">
                <a:solidFill>
                  <a:sysClr val="windowText" lastClr="000000"/>
                </a:solidFill>
              </a:rPr>
              <a:t>TreeFarmType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County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Acres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581400"/>
            <a:ext cx="5029200" cy="1219200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ThirdPartCertName</a:t>
            </a: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InitialAuditDate</a:t>
            </a: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LastAuditDate</a:t>
            </a: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AuditorName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876800"/>
            <a:ext cx="6324600" cy="1754326"/>
          </a:xfrm>
          <a:prstGeom prst="rect">
            <a:avLst/>
          </a:prstGeom>
          <a:noFill/>
        </p:spPr>
        <p:txBody>
          <a:bodyPr wrap="square" numCol="3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Member ID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Prefix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FirstName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MI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LastName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Suffix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Organization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AddressLine1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AddressLine2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AddressLine3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City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State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Zip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County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Phone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Email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Absentee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7145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9342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TF Reports: </a:t>
            </a:r>
            <a:br>
              <a:rPr lang="en-US" sz="3600" dirty="0" smtClean="0"/>
            </a:br>
            <a:r>
              <a:rPr lang="en-US" sz="3600" dirty="0" smtClean="0"/>
              <a:t>Optional 6 Year </a:t>
            </a:r>
            <a:r>
              <a:rPr lang="en-US" sz="3600" dirty="0" err="1" smtClean="0"/>
              <a:t>Reinspections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1752600"/>
            <a:ext cx="5105400" cy="1477328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State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Number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TreeFarmName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County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Acres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TreeFarmStatus</a:t>
            </a: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5029200" cy="1477328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InitialCertDate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ApprovalDate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InspectDate</a:t>
            </a:r>
            <a:endParaRPr lang="en-US" dirty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Inspector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InspectStatus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AssignedInspector</a:t>
            </a:r>
            <a:endParaRPr lang="en-US" dirty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AssignedDate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4953000"/>
            <a:ext cx="6248400" cy="1754326"/>
          </a:xfrm>
          <a:prstGeom prst="rect">
            <a:avLst/>
          </a:prstGeom>
          <a:noFill/>
        </p:spPr>
        <p:txBody>
          <a:bodyPr wrap="square" numCol="3" spcCol="9144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7049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TF Reports: </a:t>
            </a:r>
            <a:br>
              <a:rPr lang="en-US" dirty="0" smtClean="0"/>
            </a:br>
            <a:r>
              <a:rPr lang="en-US" dirty="0" smtClean="0"/>
              <a:t>Required Inspections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0" y="3276600"/>
            <a:ext cx="51054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DecertReason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InitialCertDate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ApprovalDate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InspectDate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Inspector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InspectionType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Type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InspectionStatus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SampleYear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Outstanding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1752600"/>
            <a:ext cx="5105400" cy="1200329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State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Number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TreeFarmName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County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kern="0" dirty="0" smtClean="0">
                <a:solidFill>
                  <a:sysClr val="windowText" lastClr="000000"/>
                </a:solidFill>
              </a:rPr>
              <a:t>Acres</a:t>
            </a:r>
          </a:p>
          <a:p>
            <a:pPr lvl="0">
              <a:buFont typeface="Arial" pitchFamily="34" charset="0"/>
              <a:buChar char="•"/>
            </a:pPr>
            <a:r>
              <a:rPr lang="en-US" kern="0" dirty="0" err="1" smtClean="0">
                <a:solidFill>
                  <a:sysClr val="windowText" lastClr="000000"/>
                </a:solidFill>
              </a:rPr>
              <a:t>TreeFarmStatus</a:t>
            </a: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724400"/>
            <a:ext cx="5334000" cy="1754326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font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17240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TF Reports:</a:t>
            </a:r>
            <a:br>
              <a:rPr lang="en-US" dirty="0" smtClean="0"/>
            </a:br>
            <a:r>
              <a:rPr lang="en-US" dirty="0" smtClean="0"/>
              <a:t>Assigned Inspections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9000" y="1676400"/>
            <a:ext cx="5029200" cy="1431161"/>
          </a:xfrm>
          <a:prstGeom prst="rect">
            <a:avLst/>
          </a:prstGeom>
          <a:noFill/>
        </p:spPr>
        <p:txBody>
          <a:bodyPr wrap="square" bIns="0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Number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Acres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TreeFarmType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TreeFarmStatus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3352800"/>
            <a:ext cx="5181600" cy="1384995"/>
          </a:xfrm>
          <a:prstGeom prst="rect">
            <a:avLst/>
          </a:prstGeom>
          <a:noFill/>
        </p:spPr>
        <p:txBody>
          <a:bodyPr wrap="square" lIns="0" tIns="0" rIns="0" bIns="0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InitialCertDate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ApprovalDate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InspectDate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Inspector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InspectStatus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Opt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AssignedInspector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AssignedDate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876801"/>
            <a:ext cx="5486400" cy="175259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Absentee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1187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TFer</a:t>
            </a:r>
            <a:r>
              <a:rPr lang="en-US" dirty="0" smtClean="0"/>
              <a:t> Reports: State Program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5240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382000" cy="3276600"/>
          </a:xfrm>
        </p:spPr>
        <p:txBody>
          <a:bodyPr numCol="3">
            <a:normAutofit fontScale="92500" lnSpcReduction="10000"/>
          </a:bodyPr>
          <a:lstStyle/>
          <a:p>
            <a:pPr fontAlgn="ctr"/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ContactStatus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TreeFarms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1295400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04800"/>
            <a:ext cx="21187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TFer</a:t>
            </a:r>
            <a:r>
              <a:rPr lang="en-US" dirty="0" smtClean="0"/>
              <a:t> Reports: Mailing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382000" cy="3200401"/>
          </a:xfrm>
        </p:spPr>
        <p:txBody>
          <a:bodyPr numCol="3">
            <a:normAutofit fontScale="92500" lnSpcReduction="20000"/>
          </a:bodyPr>
          <a:lstStyle/>
          <a:p>
            <a:pPr fontAlgn="ctr"/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FullName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ContactStatus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Owner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Absentee</a:t>
            </a:r>
          </a:p>
          <a:p>
            <a:pPr fontAlgn="ctr"/>
            <a:r>
              <a:rPr lang="en-US" b="1" dirty="0" err="1" smtClean="0">
                <a:solidFill>
                  <a:schemeClr val="bg1"/>
                </a:solidFill>
              </a:rPr>
              <a:t>TotalAcres</a:t>
            </a:r>
            <a:endParaRPr lang="en-US" b="1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TreeFarms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 Reports:</a:t>
            </a:r>
            <a:br>
              <a:rPr lang="en-US" dirty="0" smtClean="0"/>
            </a:br>
            <a:r>
              <a:rPr lang="en-US" dirty="0" smtClean="0"/>
              <a:t> Inspectors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4495800" cy="3124200"/>
          </a:xfrm>
        </p:spPr>
        <p:txBody>
          <a:bodyPr numCol="2">
            <a:normAutofit fontScale="70000" lnSpcReduction="20000"/>
          </a:bodyPr>
          <a:lstStyle/>
          <a:p>
            <a:pPr fontAlgn="ctr"/>
            <a:r>
              <a:rPr lang="en-US" dirty="0" smtClean="0">
                <a:solidFill>
                  <a:schemeClr val="bg1"/>
                </a:solidFill>
              </a:rPr>
              <a:t>Member ID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Prefix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FirstName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MI</a:t>
            </a:r>
          </a:p>
          <a:p>
            <a:pPr fontAlgn="ctr"/>
            <a:r>
              <a:rPr lang="en-US" dirty="0" err="1" smtClean="0">
                <a:solidFill>
                  <a:schemeClr val="bg1"/>
                </a:solidFill>
              </a:rPr>
              <a:t>LastName</a:t>
            </a:r>
            <a:endParaRPr lang="en-US" dirty="0" smtClean="0">
              <a:solidFill>
                <a:schemeClr val="bg1"/>
              </a:solidFill>
            </a:endParaRP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Suffix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AddressLine1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AddressLine2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AddressLine3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City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State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Zip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County</a:t>
            </a:r>
          </a:p>
          <a:p>
            <a:pPr fontAlgn="ctr"/>
            <a:r>
              <a:rPr lang="en-US" dirty="0" smtClean="0">
                <a:solidFill>
                  <a:schemeClr val="bg1"/>
                </a:solidFill>
              </a:rPr>
              <a:t>Phone</a:t>
            </a:r>
          </a:p>
          <a:p>
            <a:pPr lvl="0" fontAlgn="ctr"/>
            <a:r>
              <a:rPr lang="en-US" dirty="0" smtClean="0">
                <a:solidFill>
                  <a:schemeClr val="bg1"/>
                </a:solidFill>
              </a:rPr>
              <a:t>Email</a:t>
            </a:r>
          </a:p>
          <a:p>
            <a:pPr lvl="0" fontAlgn="ctr"/>
            <a:r>
              <a:rPr lang="en-US" dirty="0" smtClean="0">
                <a:solidFill>
                  <a:prstClr val="black"/>
                </a:solidFill>
              </a:rPr>
              <a:t>Status1</a:t>
            </a:r>
          </a:p>
          <a:p>
            <a:pPr font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28600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2819400"/>
            <a:ext cx="29754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err="1" smtClean="0">
                <a:solidFill>
                  <a:prstClr val="black"/>
                </a:solidFill>
              </a:rPr>
              <a:t>TrainingType</a:t>
            </a:r>
            <a:endParaRPr lang="en-US" sz="2500" dirty="0" smtClean="0">
              <a:solidFill>
                <a:prstClr val="black"/>
              </a:solidFill>
            </a:endParaRPr>
          </a:p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err="1" smtClean="0">
                <a:solidFill>
                  <a:prstClr val="black"/>
                </a:solidFill>
              </a:rPr>
              <a:t>TrainingDate</a:t>
            </a:r>
            <a:endParaRPr lang="en-US" sz="2500" dirty="0" smtClean="0">
              <a:solidFill>
                <a:prstClr val="black"/>
              </a:solidFill>
            </a:endParaRPr>
          </a:p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err="1" smtClean="0">
                <a:solidFill>
                  <a:prstClr val="black"/>
                </a:solidFill>
              </a:rPr>
              <a:t>TrainingExpDate</a:t>
            </a:r>
            <a:endParaRPr lang="en-US" sz="2500" dirty="0" smtClean="0">
              <a:solidFill>
                <a:prstClr val="black"/>
              </a:solidFill>
            </a:endParaRPr>
          </a:p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smtClean="0">
                <a:solidFill>
                  <a:prstClr val="black"/>
                </a:solidFill>
              </a:rPr>
              <a:t>Company</a:t>
            </a:r>
          </a:p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smtClean="0">
                <a:solidFill>
                  <a:prstClr val="black"/>
                </a:solidFill>
              </a:rPr>
              <a:t>Status2</a:t>
            </a:r>
          </a:p>
          <a:p>
            <a:pPr marL="292100" lvl="0" indent="-292100" fontAlgn="ctr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500" dirty="0" smtClean="0">
                <a:solidFill>
                  <a:prstClr val="black"/>
                </a:solidFill>
              </a:rPr>
              <a:t>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478</TotalTime>
  <Words>979</Words>
  <Application>Microsoft Office PowerPoint</Application>
  <PresentationFormat>On-screen Show (4:3)</PresentationFormat>
  <Paragraphs>492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Rockwell</vt:lpstr>
      <vt:lpstr>Wingdings 2</vt:lpstr>
      <vt:lpstr>Foundry</vt:lpstr>
      <vt:lpstr>ATFS Database Reports</vt:lpstr>
      <vt:lpstr>TF Reports: State Program</vt:lpstr>
      <vt:lpstr>TF Reports: Other</vt:lpstr>
      <vt:lpstr>TF Reports:  Optional 6 Year Reinspections</vt:lpstr>
      <vt:lpstr>TF Reports:  Required Inspections</vt:lpstr>
      <vt:lpstr>TF Reports: Assigned Inspections</vt:lpstr>
      <vt:lpstr>TFer Reports: State Program</vt:lpstr>
      <vt:lpstr>TFer Reports: Mailing List</vt:lpstr>
      <vt:lpstr>Admin Reports:  Inspectors</vt:lpstr>
      <vt:lpstr>Admin Reports:  Inspector Activity</vt:lpstr>
      <vt:lpstr>Admin Reports: Facilitators</vt:lpstr>
      <vt:lpstr>Admin Reports: Duplicate Tree Farms</vt:lpstr>
      <vt:lpstr>Admin Reports: All State Program Tree Farms</vt:lpstr>
      <vt:lpstr>Admin Reports: Tree Farm Owners/Contacts Except Decerts</vt:lpstr>
      <vt:lpstr>Admin Reports: Tree Farm Owners/Contacts</vt:lpstr>
      <vt:lpstr>Admin Reports: Everyone</vt:lpstr>
    </vt:vector>
  </TitlesOfParts>
  <Company>American Forest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ATFS Database Reports</dc:title>
  <dc:creator>Nephtali Chavez</dc:creator>
  <cp:lastModifiedBy>Chavez, Nephtali</cp:lastModifiedBy>
  <cp:revision>57</cp:revision>
  <dcterms:created xsi:type="dcterms:W3CDTF">2014-09-04T14:03:23Z</dcterms:created>
  <dcterms:modified xsi:type="dcterms:W3CDTF">2015-02-02T03:11:28Z</dcterms:modified>
</cp:coreProperties>
</file>